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17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9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bril Fatface" panose="020B0604020202020204" charset="0"/>
      <p:regular r:id="rId22"/>
    </p:embeddedFont>
    <p:embeddedFont>
      <p:font typeface="Chelsea Market" panose="020B0604020202020204" charset="0"/>
      <p:regular r:id="rId23"/>
    </p:embeddedFont>
    <p:embeddedFont>
      <p:font typeface="Baloo 2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39805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g1c8cbc5e8d9_0_18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6" name="Google Shape;1536;g1c8cbc5e8d9_0_18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1c8cbc5e8d9_0_1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1c8cbc5e8d9_0_19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1c8cbc5e8d9_0_2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1c8cbc5e8d9_0_2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1c8cbc5e8d9_0_2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g1c8cbc5e8d9_0_2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1c8cbc5e8d9_0_2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3" name="Google Shape;1573;g1c8cbc5e8d9_0_2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1c8cbc5e8d9_0_2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1c8cbc5e8d9_0_2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1c8cbc5e8d9_0_2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1c8cbc5e8d9_0_2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1c8cbc5e8d9_0_2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1c8cbc5e8d9_0_2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g1c8cbc5e8d9_0_2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1" name="Google Shape;1601;g1c8cbc5e8d9_0_2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g1c8cbc5e8d9_0_2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8" name="Google Shape;1608;g1c8cbc5e8d9_0_2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1c8cbc5e8d9_0_2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1c8cbc5e8d9_0_2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1c8cbc5e8d9_0_2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2" name="Google Shape;1622;g1c8cbc5e8d9_0_2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g1c8cbc5e8d9_0_2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9" name="Google Shape;1629;g1c8cbc5e8d9_0_2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ga073618e60_0_9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2" name="Google Shape;1642;ga073618e60_0_9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" Target="../slides/slide9.xml"/><Relationship Id="rId13" Type="http://schemas.openxmlformats.org/officeDocument/2006/relationships/slide" Target="../slides/slide14.xml"/><Relationship Id="rId3" Type="http://schemas.openxmlformats.org/officeDocument/2006/relationships/slide" Target="../slides/slide4.xml"/><Relationship Id="rId7" Type="http://schemas.openxmlformats.org/officeDocument/2006/relationships/slide" Target="../slides/slide8.xml"/><Relationship Id="rId12" Type="http://schemas.openxmlformats.org/officeDocument/2006/relationships/slide" Target="../slides/slide13.xml"/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7.xml"/><Relationship Id="rId11" Type="http://schemas.openxmlformats.org/officeDocument/2006/relationships/slide" Target="../slides/slide12.xml"/><Relationship Id="rId5" Type="http://schemas.openxmlformats.org/officeDocument/2006/relationships/slide" Target="../slides/slide6.xml"/><Relationship Id="rId10" Type="http://schemas.openxmlformats.org/officeDocument/2006/relationships/slide" Target="../slides/slide11.xml"/><Relationship Id="rId4" Type="http://schemas.openxmlformats.org/officeDocument/2006/relationships/slide" Target="../slides/slide5.xml"/><Relationship Id="rId9" Type="http://schemas.openxmlformats.org/officeDocument/2006/relationships/slide" Target="../slides/slide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0" y="0"/>
            <a:ext cx="9912394" cy="6858000"/>
            <a:chOff x="0" y="0"/>
            <a:chExt cx="9912394" cy="6858000"/>
          </a:xfrm>
        </p:grpSpPr>
        <p:sp>
          <p:nvSpPr>
            <p:cNvPr id="12" name="Google Shape;12;p2"/>
            <p:cNvSpPr/>
            <p:nvPr/>
          </p:nvSpPr>
          <p:spPr>
            <a:xfrm>
              <a:off x="57022" y="0"/>
              <a:ext cx="9243631" cy="749551"/>
            </a:xfrm>
            <a:custGeom>
              <a:avLst/>
              <a:gdLst/>
              <a:ahLst/>
              <a:cxnLst/>
              <a:rect l="l" t="t" r="r" b="b"/>
              <a:pathLst>
                <a:path w="9243631" h="749551" extrusionOk="0">
                  <a:moveTo>
                    <a:pt x="8262149" y="0"/>
                  </a:moveTo>
                  <a:lnTo>
                    <a:pt x="9243631" y="0"/>
                  </a:lnTo>
                  <a:lnTo>
                    <a:pt x="9243631" y="440865"/>
                  </a:lnTo>
                  <a:cubicBezTo>
                    <a:pt x="9243631" y="462870"/>
                    <a:pt x="9231406" y="483128"/>
                    <a:pt x="9212196" y="493956"/>
                  </a:cubicBezTo>
                  <a:lnTo>
                    <a:pt x="8763718" y="741946"/>
                  </a:lnTo>
                  <a:cubicBezTo>
                    <a:pt x="8744857" y="752424"/>
                    <a:pt x="8721455" y="752075"/>
                    <a:pt x="8702943" y="740898"/>
                  </a:cubicBezTo>
                  <a:lnTo>
                    <a:pt x="8291838" y="493956"/>
                  </a:lnTo>
                  <a:cubicBezTo>
                    <a:pt x="8273326" y="483128"/>
                    <a:pt x="8262149" y="463219"/>
                    <a:pt x="8262149" y="441913"/>
                  </a:cubicBezTo>
                  <a:close/>
                  <a:moveTo>
                    <a:pt x="7081842" y="0"/>
                  </a:moveTo>
                  <a:lnTo>
                    <a:pt x="8063324" y="0"/>
                  </a:lnTo>
                  <a:lnTo>
                    <a:pt x="8063324" y="440865"/>
                  </a:lnTo>
                  <a:cubicBezTo>
                    <a:pt x="8063324" y="462870"/>
                    <a:pt x="8051099" y="483128"/>
                    <a:pt x="8031888" y="493956"/>
                  </a:cubicBezTo>
                  <a:lnTo>
                    <a:pt x="7583411" y="741946"/>
                  </a:lnTo>
                  <a:cubicBezTo>
                    <a:pt x="7564549" y="752424"/>
                    <a:pt x="7541148" y="752075"/>
                    <a:pt x="7522635" y="740898"/>
                  </a:cubicBezTo>
                  <a:lnTo>
                    <a:pt x="7111531" y="493956"/>
                  </a:lnTo>
                  <a:cubicBezTo>
                    <a:pt x="7093019" y="483128"/>
                    <a:pt x="7081842" y="463219"/>
                    <a:pt x="7081842" y="441913"/>
                  </a:cubicBezTo>
                  <a:close/>
                  <a:moveTo>
                    <a:pt x="5901536" y="0"/>
                  </a:moveTo>
                  <a:lnTo>
                    <a:pt x="6883017" y="0"/>
                  </a:lnTo>
                  <a:lnTo>
                    <a:pt x="6883017" y="440865"/>
                  </a:lnTo>
                  <a:cubicBezTo>
                    <a:pt x="6883017" y="462870"/>
                    <a:pt x="6870792" y="483128"/>
                    <a:pt x="6851581" y="493956"/>
                  </a:cubicBezTo>
                  <a:lnTo>
                    <a:pt x="6403104" y="741946"/>
                  </a:lnTo>
                  <a:cubicBezTo>
                    <a:pt x="6384242" y="752424"/>
                    <a:pt x="6360841" y="752075"/>
                    <a:pt x="6342328" y="740898"/>
                  </a:cubicBezTo>
                  <a:lnTo>
                    <a:pt x="5931224" y="493956"/>
                  </a:lnTo>
                  <a:cubicBezTo>
                    <a:pt x="5912713" y="483128"/>
                    <a:pt x="5901536" y="463219"/>
                    <a:pt x="5901536" y="441913"/>
                  </a:cubicBezTo>
                  <a:close/>
                  <a:moveTo>
                    <a:pt x="4721228" y="0"/>
                  </a:moveTo>
                  <a:lnTo>
                    <a:pt x="5702710" y="0"/>
                  </a:lnTo>
                  <a:lnTo>
                    <a:pt x="5702710" y="440865"/>
                  </a:lnTo>
                  <a:cubicBezTo>
                    <a:pt x="5702710" y="462870"/>
                    <a:pt x="5690485" y="483128"/>
                    <a:pt x="5671274" y="493956"/>
                  </a:cubicBezTo>
                  <a:lnTo>
                    <a:pt x="5222798" y="741946"/>
                  </a:lnTo>
                  <a:cubicBezTo>
                    <a:pt x="5203935" y="752424"/>
                    <a:pt x="5180534" y="752075"/>
                    <a:pt x="5162021" y="740898"/>
                  </a:cubicBezTo>
                  <a:lnTo>
                    <a:pt x="4750918" y="493956"/>
                  </a:lnTo>
                  <a:cubicBezTo>
                    <a:pt x="4732405" y="483128"/>
                    <a:pt x="4721228" y="463219"/>
                    <a:pt x="4721228" y="441913"/>
                  </a:cubicBezTo>
                  <a:close/>
                  <a:moveTo>
                    <a:pt x="3540921" y="0"/>
                  </a:moveTo>
                  <a:lnTo>
                    <a:pt x="4522403" y="0"/>
                  </a:lnTo>
                  <a:lnTo>
                    <a:pt x="4522403" y="440865"/>
                  </a:lnTo>
                  <a:cubicBezTo>
                    <a:pt x="4522403" y="462870"/>
                    <a:pt x="4510178" y="483128"/>
                    <a:pt x="4490967" y="493956"/>
                  </a:cubicBezTo>
                  <a:lnTo>
                    <a:pt x="4042490" y="741946"/>
                  </a:lnTo>
                  <a:cubicBezTo>
                    <a:pt x="4023628" y="752424"/>
                    <a:pt x="4000227" y="752075"/>
                    <a:pt x="3981715" y="740898"/>
                  </a:cubicBezTo>
                  <a:lnTo>
                    <a:pt x="3570610" y="493956"/>
                  </a:lnTo>
                  <a:cubicBezTo>
                    <a:pt x="3552098" y="483128"/>
                    <a:pt x="3540921" y="463219"/>
                    <a:pt x="3540921" y="441913"/>
                  </a:cubicBezTo>
                  <a:close/>
                  <a:moveTo>
                    <a:pt x="2360615" y="0"/>
                  </a:moveTo>
                  <a:lnTo>
                    <a:pt x="3342097" y="0"/>
                  </a:lnTo>
                  <a:lnTo>
                    <a:pt x="3342097" y="440865"/>
                  </a:lnTo>
                  <a:cubicBezTo>
                    <a:pt x="3342097" y="462870"/>
                    <a:pt x="3329872" y="483128"/>
                    <a:pt x="3310661" y="493956"/>
                  </a:cubicBezTo>
                  <a:lnTo>
                    <a:pt x="2862184" y="741946"/>
                  </a:lnTo>
                  <a:cubicBezTo>
                    <a:pt x="2843322" y="752424"/>
                    <a:pt x="2819920" y="752075"/>
                    <a:pt x="2801408" y="740898"/>
                  </a:cubicBezTo>
                  <a:lnTo>
                    <a:pt x="2390304" y="493956"/>
                  </a:lnTo>
                  <a:cubicBezTo>
                    <a:pt x="2371792" y="483128"/>
                    <a:pt x="2360615" y="463219"/>
                    <a:pt x="2360615" y="441913"/>
                  </a:cubicBezTo>
                  <a:close/>
                  <a:moveTo>
                    <a:pt x="1180307" y="0"/>
                  </a:moveTo>
                  <a:lnTo>
                    <a:pt x="2161789" y="0"/>
                  </a:lnTo>
                  <a:lnTo>
                    <a:pt x="2161789" y="440865"/>
                  </a:lnTo>
                  <a:cubicBezTo>
                    <a:pt x="2161789" y="462870"/>
                    <a:pt x="2149564" y="483128"/>
                    <a:pt x="2130354" y="493956"/>
                  </a:cubicBezTo>
                  <a:lnTo>
                    <a:pt x="1681876" y="741946"/>
                  </a:lnTo>
                  <a:cubicBezTo>
                    <a:pt x="1663014" y="752424"/>
                    <a:pt x="1639612" y="752075"/>
                    <a:pt x="1621101" y="740898"/>
                  </a:cubicBezTo>
                  <a:lnTo>
                    <a:pt x="1209996" y="493956"/>
                  </a:lnTo>
                  <a:cubicBezTo>
                    <a:pt x="1191484" y="483128"/>
                    <a:pt x="1180307" y="463219"/>
                    <a:pt x="1180307" y="441913"/>
                  </a:cubicBezTo>
                  <a:close/>
                  <a:moveTo>
                    <a:pt x="0" y="0"/>
                  </a:moveTo>
                  <a:lnTo>
                    <a:pt x="981482" y="0"/>
                  </a:lnTo>
                  <a:lnTo>
                    <a:pt x="981482" y="440865"/>
                  </a:lnTo>
                  <a:cubicBezTo>
                    <a:pt x="981482" y="462870"/>
                    <a:pt x="969257" y="483128"/>
                    <a:pt x="950046" y="493956"/>
                  </a:cubicBezTo>
                  <a:lnTo>
                    <a:pt x="501569" y="741946"/>
                  </a:lnTo>
                  <a:cubicBezTo>
                    <a:pt x="482707" y="752424"/>
                    <a:pt x="459306" y="752075"/>
                    <a:pt x="440794" y="740898"/>
                  </a:cubicBezTo>
                  <a:lnTo>
                    <a:pt x="29689" y="493956"/>
                  </a:lnTo>
                  <a:cubicBezTo>
                    <a:pt x="11177" y="483128"/>
                    <a:pt x="0" y="463219"/>
                    <a:pt x="0" y="441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70528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350836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531143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711450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891757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072064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252371" y="5619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0" y="6609786"/>
              <a:ext cx="8787752" cy="248214"/>
            </a:xfrm>
            <a:custGeom>
              <a:avLst/>
              <a:gdLst/>
              <a:ahLst/>
              <a:cxnLst/>
              <a:rect l="l" t="t" r="r" b="b"/>
              <a:pathLst>
                <a:path w="8787752" h="248214" extrusionOk="0">
                  <a:moveTo>
                    <a:pt x="8332803" y="2"/>
                  </a:moveTo>
                  <a:cubicBezTo>
                    <a:pt x="8343020" y="90"/>
                    <a:pt x="8353236" y="2797"/>
                    <a:pt x="8362492" y="8036"/>
                  </a:cubicBezTo>
                  <a:lnTo>
                    <a:pt x="8787752" y="248214"/>
                  </a:lnTo>
                  <a:lnTo>
                    <a:pt x="7881815" y="248214"/>
                  </a:lnTo>
                  <a:lnTo>
                    <a:pt x="7893058" y="237165"/>
                  </a:lnTo>
                  <a:lnTo>
                    <a:pt x="8303114" y="7687"/>
                  </a:lnTo>
                  <a:cubicBezTo>
                    <a:pt x="8312370" y="2448"/>
                    <a:pt x="8322587" y="-85"/>
                    <a:pt x="8332803" y="2"/>
                  </a:cubicBezTo>
                  <a:close/>
                  <a:moveTo>
                    <a:pt x="7152496" y="2"/>
                  </a:moveTo>
                  <a:cubicBezTo>
                    <a:pt x="7162713" y="90"/>
                    <a:pt x="7172929" y="2797"/>
                    <a:pt x="7182185" y="8036"/>
                  </a:cubicBezTo>
                  <a:lnTo>
                    <a:pt x="7607446" y="248214"/>
                  </a:lnTo>
                  <a:lnTo>
                    <a:pt x="6701508" y="248214"/>
                  </a:lnTo>
                  <a:lnTo>
                    <a:pt x="6712751" y="237165"/>
                  </a:lnTo>
                  <a:lnTo>
                    <a:pt x="7122807" y="7687"/>
                  </a:lnTo>
                  <a:cubicBezTo>
                    <a:pt x="7132063" y="2448"/>
                    <a:pt x="7142280" y="-85"/>
                    <a:pt x="7152496" y="2"/>
                  </a:cubicBezTo>
                  <a:close/>
                  <a:moveTo>
                    <a:pt x="5972189" y="2"/>
                  </a:moveTo>
                  <a:cubicBezTo>
                    <a:pt x="5982406" y="90"/>
                    <a:pt x="5992622" y="2797"/>
                    <a:pt x="6001878" y="8036"/>
                  </a:cubicBezTo>
                  <a:lnTo>
                    <a:pt x="6427139" y="248214"/>
                  </a:lnTo>
                  <a:lnTo>
                    <a:pt x="5521201" y="248214"/>
                  </a:lnTo>
                  <a:lnTo>
                    <a:pt x="5532445" y="237165"/>
                  </a:lnTo>
                  <a:lnTo>
                    <a:pt x="5942500" y="7687"/>
                  </a:lnTo>
                  <a:cubicBezTo>
                    <a:pt x="5951756" y="2448"/>
                    <a:pt x="5961973" y="-85"/>
                    <a:pt x="5972189" y="2"/>
                  </a:cubicBezTo>
                  <a:close/>
                  <a:moveTo>
                    <a:pt x="4791882" y="2"/>
                  </a:moveTo>
                  <a:cubicBezTo>
                    <a:pt x="4802100" y="90"/>
                    <a:pt x="4812315" y="2797"/>
                    <a:pt x="4821571" y="8036"/>
                  </a:cubicBezTo>
                  <a:lnTo>
                    <a:pt x="5246832" y="248214"/>
                  </a:lnTo>
                  <a:lnTo>
                    <a:pt x="4340894" y="248214"/>
                  </a:lnTo>
                  <a:lnTo>
                    <a:pt x="4352137" y="237165"/>
                  </a:lnTo>
                  <a:lnTo>
                    <a:pt x="4762193" y="7687"/>
                  </a:lnTo>
                  <a:cubicBezTo>
                    <a:pt x="4771449" y="2448"/>
                    <a:pt x="4781666" y="-85"/>
                    <a:pt x="4791882" y="2"/>
                  </a:cubicBezTo>
                  <a:close/>
                  <a:moveTo>
                    <a:pt x="3611576" y="2"/>
                  </a:moveTo>
                  <a:cubicBezTo>
                    <a:pt x="3621792" y="90"/>
                    <a:pt x="3632008" y="2797"/>
                    <a:pt x="3641264" y="8036"/>
                  </a:cubicBezTo>
                  <a:lnTo>
                    <a:pt x="4066525" y="248214"/>
                  </a:lnTo>
                  <a:lnTo>
                    <a:pt x="3160586" y="248214"/>
                  </a:lnTo>
                  <a:lnTo>
                    <a:pt x="3171829" y="237165"/>
                  </a:lnTo>
                  <a:lnTo>
                    <a:pt x="3581886" y="7687"/>
                  </a:lnTo>
                  <a:cubicBezTo>
                    <a:pt x="3591143" y="2448"/>
                    <a:pt x="3601359" y="-85"/>
                    <a:pt x="3611576" y="2"/>
                  </a:cubicBezTo>
                  <a:close/>
                  <a:moveTo>
                    <a:pt x="2431268" y="2"/>
                  </a:moveTo>
                  <a:cubicBezTo>
                    <a:pt x="2441485" y="90"/>
                    <a:pt x="2451701" y="2797"/>
                    <a:pt x="2460958" y="8036"/>
                  </a:cubicBezTo>
                  <a:lnTo>
                    <a:pt x="2886219" y="248214"/>
                  </a:lnTo>
                  <a:lnTo>
                    <a:pt x="1980280" y="248214"/>
                  </a:lnTo>
                  <a:lnTo>
                    <a:pt x="1991523" y="237165"/>
                  </a:lnTo>
                  <a:lnTo>
                    <a:pt x="2401580" y="7687"/>
                  </a:lnTo>
                  <a:cubicBezTo>
                    <a:pt x="2410836" y="2448"/>
                    <a:pt x="2421052" y="-85"/>
                    <a:pt x="2431268" y="2"/>
                  </a:cubicBezTo>
                  <a:close/>
                  <a:moveTo>
                    <a:pt x="1250961" y="2"/>
                  </a:moveTo>
                  <a:cubicBezTo>
                    <a:pt x="1261177" y="90"/>
                    <a:pt x="1271394" y="2797"/>
                    <a:pt x="1280650" y="8036"/>
                  </a:cubicBezTo>
                  <a:lnTo>
                    <a:pt x="1705911" y="248214"/>
                  </a:lnTo>
                  <a:lnTo>
                    <a:pt x="799972" y="248214"/>
                  </a:lnTo>
                  <a:lnTo>
                    <a:pt x="811215" y="237165"/>
                  </a:lnTo>
                  <a:lnTo>
                    <a:pt x="1221272" y="7687"/>
                  </a:lnTo>
                  <a:cubicBezTo>
                    <a:pt x="1230527" y="2448"/>
                    <a:pt x="1240744" y="-85"/>
                    <a:pt x="1250961" y="2"/>
                  </a:cubicBezTo>
                  <a:close/>
                  <a:moveTo>
                    <a:pt x="70653" y="2"/>
                  </a:moveTo>
                  <a:cubicBezTo>
                    <a:pt x="80870" y="90"/>
                    <a:pt x="91087" y="2797"/>
                    <a:pt x="100343" y="8036"/>
                  </a:cubicBezTo>
                  <a:lnTo>
                    <a:pt x="525604" y="248214"/>
                  </a:lnTo>
                  <a:lnTo>
                    <a:pt x="0" y="248214"/>
                  </a:lnTo>
                  <a:lnTo>
                    <a:pt x="0" y="30612"/>
                  </a:lnTo>
                  <a:lnTo>
                    <a:pt x="40965" y="7687"/>
                  </a:lnTo>
                  <a:cubicBezTo>
                    <a:pt x="50221" y="2448"/>
                    <a:pt x="60437" y="-85"/>
                    <a:pt x="7065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" y="667689"/>
              <a:ext cx="505103" cy="1071127"/>
            </a:xfrm>
            <a:custGeom>
              <a:avLst/>
              <a:gdLst/>
              <a:ahLst/>
              <a:cxnLst/>
              <a:rect l="l" t="t" r="r" b="b"/>
              <a:pathLst>
                <a:path w="505103" h="1071127" extrusionOk="0">
                  <a:moveTo>
                    <a:pt x="0" y="0"/>
                  </a:moveTo>
                  <a:lnTo>
                    <a:pt x="24142" y="6533"/>
                  </a:lnTo>
                  <a:lnTo>
                    <a:pt x="474366" y="260810"/>
                  </a:lnTo>
                  <a:cubicBezTo>
                    <a:pt x="493228" y="271638"/>
                    <a:pt x="505103" y="291896"/>
                    <a:pt x="505103" y="313901"/>
                  </a:cubicBezTo>
                  <a:lnTo>
                    <a:pt x="505103" y="763776"/>
                  </a:lnTo>
                  <a:cubicBezTo>
                    <a:pt x="505103" y="785781"/>
                    <a:pt x="492879" y="806039"/>
                    <a:pt x="473668" y="816867"/>
                  </a:cubicBezTo>
                  <a:lnTo>
                    <a:pt x="25190" y="1064857"/>
                  </a:lnTo>
                  <a:lnTo>
                    <a:pt x="0" y="1071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3928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884236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64543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44850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425157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605464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785771" y="6661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4328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74636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454943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635250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815557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995864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176171" y="16567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0" y="2647386"/>
              <a:ext cx="542410" cy="1073965"/>
            </a:xfrm>
            <a:custGeom>
              <a:avLst/>
              <a:gdLst/>
              <a:ahLst/>
              <a:cxnLst/>
              <a:rect l="l" t="t" r="r" b="b"/>
              <a:pathLst>
                <a:path w="542410" h="1073965" extrusionOk="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41236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921543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101850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282157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462464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642771" y="26473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70528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350836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531143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711450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891757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072064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252371" y="36379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42821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923128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103436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83743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464050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644357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824664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928771" y="4628586"/>
              <a:ext cx="983623" cy="1076308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600" y="4628586"/>
              <a:ext cx="542410" cy="1073965"/>
            </a:xfrm>
            <a:custGeom>
              <a:avLst/>
              <a:gdLst/>
              <a:ahLst/>
              <a:cxnLst/>
              <a:rect l="l" t="t" r="r" b="b"/>
              <a:pathLst>
                <a:path w="542410" h="1073965" extrusionOk="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>
            <a:off x="129627" y="370618"/>
            <a:ext cx="9299703" cy="6233019"/>
            <a:chOff x="129627" y="370618"/>
            <a:chExt cx="9299703" cy="6233019"/>
          </a:xfrm>
        </p:grpSpPr>
        <p:sp>
          <p:nvSpPr>
            <p:cNvPr id="60" name="Google Shape;60;p2"/>
            <p:cNvSpPr/>
            <p:nvPr/>
          </p:nvSpPr>
          <p:spPr>
            <a:xfrm>
              <a:off x="243133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423441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603748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784055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964362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144669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324976" y="6314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29627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309934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490242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670549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850856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031163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211470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391777" y="370618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76533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956841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137148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317455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497762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6678069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858376" y="13612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66933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47241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527548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707855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888162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068469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248776" y="23518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13841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994148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174455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354762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535069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6715376" y="33424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43133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423441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603748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784055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964362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6144669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324976" y="43330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15426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995733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3176041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356348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5536655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716962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97269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01376" y="5323617"/>
              <a:ext cx="427954" cy="289419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1474200" y="950100"/>
            <a:ext cx="9243600" cy="49578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2"/>
          <p:cNvGrpSpPr/>
          <p:nvPr/>
        </p:nvGrpSpPr>
        <p:grpSpPr>
          <a:xfrm>
            <a:off x="331309" y="4446016"/>
            <a:ext cx="2311930" cy="1941933"/>
            <a:chOff x="2076453" y="1626619"/>
            <a:chExt cx="3249831" cy="2729734"/>
          </a:xfrm>
        </p:grpSpPr>
        <p:grpSp>
          <p:nvGrpSpPr>
            <p:cNvPr id="112" name="Google Shape;112;p2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" name="Google Shape;115;p2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16" name="Google Shape;116;p2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" name="Google Shape;118;p2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" name="Google Shape;124;p2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25" name="Google Shape;125;p2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" name="Google Shape;127;p2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5" name="Google Shape;135;p2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36" name="Google Shape;136;p2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8" name="Google Shape;138;p2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2"/>
          <p:cNvGrpSpPr/>
          <p:nvPr/>
        </p:nvGrpSpPr>
        <p:grpSpPr>
          <a:xfrm>
            <a:off x="9202879" y="4080297"/>
            <a:ext cx="2989124" cy="2612856"/>
            <a:chOff x="5916127" y="1590589"/>
            <a:chExt cx="4201749" cy="3672836"/>
          </a:xfrm>
        </p:grpSpPr>
        <p:grpSp>
          <p:nvGrpSpPr>
            <p:cNvPr id="141" name="Google Shape;141;p2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42" name="Google Shape;142;p2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43" name="Google Shape;143;p2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839" h="827870" extrusionOk="0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44" h="904869" extrusionOk="0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" name="Google Shape;145;p2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46" name="Google Shape;146;p2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147;p2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513" h="1411057" extrusionOk="0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8" name="Google Shape;148;p2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49" name="Google Shape;149;p2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70" h="222769" extrusionOk="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2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52" name="Google Shape;152;p2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53" name="Google Shape;153;p2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81" h="827870" extrusionOk="0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50" h="904932" extrusionOk="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" name="Google Shape;155;p2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56" name="Google Shape;156;p2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57;p2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608" h="1410826" extrusionOk="0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8" name="Google Shape;158;p2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59" name="Google Shape;159;p2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69" h="222769" extrusionOk="0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" name="Google Shape;161;p2"/>
            <p:cNvSpPr/>
            <p:nvPr/>
          </p:nvSpPr>
          <p:spPr>
            <a:xfrm>
              <a:off x="7203361" y="2907077"/>
              <a:ext cx="1627085" cy="2083020"/>
            </a:xfrm>
            <a:custGeom>
              <a:avLst/>
              <a:gdLst/>
              <a:ahLst/>
              <a:cxnLst/>
              <a:rect l="l" t="t" r="r" b="b"/>
              <a:pathLst>
                <a:path w="1627085" h="2083020" extrusionOk="0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7221759" y="2043969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289768" y="2857976"/>
              <a:ext cx="1482598" cy="738333"/>
            </a:xfrm>
            <a:custGeom>
              <a:avLst/>
              <a:gdLst/>
              <a:ahLst/>
              <a:cxnLst/>
              <a:rect l="l" t="t" r="r" b="b"/>
              <a:pathLst>
                <a:path w="1482598" h="738333" extrusionOk="0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7183659" y="2005869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" name="Google Shape;165;p2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66" name="Google Shape;166;p2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" name="Google Shape;168;p2"/>
            <p:cNvSpPr/>
            <p:nvPr/>
          </p:nvSpPr>
          <p:spPr>
            <a:xfrm>
              <a:off x="7307484" y="2282189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7678996" y="3158431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075911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7352083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7319867" y="4312062"/>
              <a:ext cx="1390459" cy="469070"/>
            </a:xfrm>
            <a:custGeom>
              <a:avLst/>
              <a:gdLst/>
              <a:ahLst/>
              <a:cxnLst/>
              <a:rect l="l" t="t" r="r" b="b"/>
              <a:pathLst>
                <a:path w="1390459" h="469070" extrusionOk="0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285133" y="3706082"/>
              <a:ext cx="1470967" cy="472319"/>
            </a:xfrm>
            <a:custGeom>
              <a:avLst/>
              <a:gdLst/>
              <a:ahLst/>
              <a:cxnLst/>
              <a:rect l="l" t="t" r="r" b="b"/>
              <a:pathLst>
                <a:path w="1470967" h="472319" extrusionOk="0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926600" y="4930050"/>
              <a:ext cx="199304" cy="333375"/>
            </a:xfrm>
            <a:custGeom>
              <a:avLst/>
              <a:gdLst/>
              <a:ahLst/>
              <a:cxnLst/>
              <a:rect l="l" t="t" r="r" b="b"/>
              <a:pathLst>
                <a:path w="237267" h="333375" extrusionOk="0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5" name="Google Shape;175;p2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76" name="Google Shape;176;p2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8" name="Google Shape;178;p2"/>
            <p:cNvSpPr/>
            <p:nvPr/>
          </p:nvSpPr>
          <p:spPr>
            <a:xfrm>
              <a:off x="8439804" y="2284316"/>
              <a:ext cx="352490" cy="352406"/>
            </a:xfrm>
            <a:custGeom>
              <a:avLst/>
              <a:gdLst/>
              <a:ahLst/>
              <a:cxnLst/>
              <a:rect l="l" t="t" r="r" b="b"/>
              <a:pathLst>
                <a:path w="352490" h="352406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9" name="Google Shape;179;p2"/>
          <p:cNvGrpSpPr/>
          <p:nvPr/>
        </p:nvGrpSpPr>
        <p:grpSpPr>
          <a:xfrm flipH="1">
            <a:off x="9650884" y="134541"/>
            <a:ext cx="2311930" cy="1941933"/>
            <a:chOff x="2076453" y="1626619"/>
            <a:chExt cx="3249831" cy="2729734"/>
          </a:xfrm>
        </p:grpSpPr>
        <p:grpSp>
          <p:nvGrpSpPr>
            <p:cNvPr id="180" name="Google Shape;180;p2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81" name="Google Shape;181;p2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2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84" name="Google Shape;184;p2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" name="Google Shape;192;p2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93" name="Google Shape;193;p2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5" name="Google Shape;195;p2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2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204" name="Google Shape;204;p2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6" name="Google Shape;206;p2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"/>
          <p:cNvSpPr txBox="1">
            <a:spLocks noGrp="1"/>
          </p:cNvSpPr>
          <p:nvPr>
            <p:ph type="title"/>
          </p:nvPr>
        </p:nvSpPr>
        <p:spPr>
          <a:xfrm>
            <a:off x="1767150" y="1943850"/>
            <a:ext cx="8657700" cy="266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209" name="Google Shape;209;p2"/>
          <p:cNvSpPr txBox="1">
            <a:spLocks noGrp="1"/>
          </p:cNvSpPr>
          <p:nvPr>
            <p:ph type="subTitle" idx="1"/>
          </p:nvPr>
        </p:nvSpPr>
        <p:spPr>
          <a:xfrm>
            <a:off x="1498250" y="4800900"/>
            <a:ext cx="9174900" cy="530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CUSTOM_18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14" name="Google Shape;414;p7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 extrusionOk="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651024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2865020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5079016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7293013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745327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3959324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6173319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8387315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651024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2865020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5079016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7293013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9531180" y="370595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9517425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9" name="Google Shape;429;p7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430" name="Google Shape;430;p7"/>
            <p:cNvSpPr/>
            <p:nvPr/>
          </p:nvSpPr>
          <p:spPr>
            <a:xfrm>
              <a:off x="801959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3015955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5229951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7443948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1896262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4110259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6324254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8538250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801959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3015955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5229951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7443948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9682115" y="1815456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10821389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9668360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-1177" y="0"/>
              <a:ext cx="12192000" cy="5809648"/>
            </a:xfrm>
            <a:custGeom>
              <a:avLst/>
              <a:gdLst/>
              <a:ahLst/>
              <a:cxnLst/>
              <a:rect l="l" t="t" r="r" b="b"/>
              <a:pathLst>
                <a:path w="12192000" h="5809648" extrusionOk="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7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7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name="adj" fmla="val 4504"/>
            </a:avLst>
          </a:prstGeom>
          <a:solidFill>
            <a:srgbClr val="FFFFFF">
              <a:alpha val="74400"/>
            </a:srgbClr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grpSp>
        <p:nvGrpSpPr>
          <p:cNvPr id="448" name="Google Shape;448;p7"/>
          <p:cNvGrpSpPr/>
          <p:nvPr/>
        </p:nvGrpSpPr>
        <p:grpSpPr>
          <a:xfrm flipH="1">
            <a:off x="9993748" y="4857796"/>
            <a:ext cx="2109140" cy="1771597"/>
            <a:chOff x="2076453" y="1626619"/>
            <a:chExt cx="3249831" cy="2729734"/>
          </a:xfrm>
        </p:grpSpPr>
        <p:grpSp>
          <p:nvGrpSpPr>
            <p:cNvPr id="449" name="Google Shape;449;p7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450" name="Google Shape;450;p7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7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2" name="Google Shape;452;p7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453" name="Google Shape;453;p7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7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5" name="Google Shape;455;p7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7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1" name="Google Shape;461;p7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462" name="Google Shape;462;p7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7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4" name="Google Shape;464;p7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7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7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7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7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7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7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7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2" name="Google Shape;472;p7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473" name="Google Shape;473;p7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7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5" name="Google Shape;475;p7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7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7" name="Google Shape;477;p7"/>
          <p:cNvSpPr txBox="1">
            <a:spLocks noGrp="1"/>
          </p:cNvSpPr>
          <p:nvPr>
            <p:ph type="subTitle" idx="1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highlight>
                  <a:schemeClr val="accent1"/>
                </a:highlight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78" name="Google Shape;478;p7"/>
          <p:cNvSpPr txBox="1">
            <a:spLocks noGrp="1"/>
          </p:cNvSpPr>
          <p:nvPr>
            <p:ph type="subTitle" idx="2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>
                <a:highlight>
                  <a:schemeClr val="accent1"/>
                </a:highlight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79" name="Google Shape;479;p7"/>
          <p:cNvSpPr txBox="1">
            <a:spLocks noGrp="1"/>
          </p:cNvSpPr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80" name="Google Shape;480;p7"/>
          <p:cNvSpPr txBox="1">
            <a:spLocks noGrp="1"/>
          </p:cNvSpPr>
          <p:nvPr>
            <p:ph type="body" idx="3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81" name="Google Shape;481;p7"/>
          <p:cNvSpPr txBox="1">
            <a:spLocks noGrp="1"/>
          </p:cNvSpPr>
          <p:nvPr>
            <p:ph type="body" idx="4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1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918285" y="5943611"/>
                </a:moveTo>
                <a:cubicBezTo>
                  <a:pt x="3840702" y="5942948"/>
                  <a:pt x="3763119" y="5962178"/>
                  <a:pt x="3692830" y="6001964"/>
                </a:cubicBezTo>
                <a:lnTo>
                  <a:pt x="2163169" y="6858000"/>
                </a:lnTo>
                <a:lnTo>
                  <a:pt x="5654749" y="6858000"/>
                </a:lnTo>
                <a:lnTo>
                  <a:pt x="4143743" y="6004615"/>
                </a:lnTo>
                <a:cubicBezTo>
                  <a:pt x="4073453" y="5964829"/>
                  <a:pt x="3995869" y="5944273"/>
                  <a:pt x="3918285" y="5943611"/>
                </a:cubicBezTo>
                <a:close/>
                <a:moveTo>
                  <a:pt x="12071685" y="5943610"/>
                </a:moveTo>
                <a:cubicBezTo>
                  <a:pt x="11994101" y="5942948"/>
                  <a:pt x="11916518" y="5962178"/>
                  <a:pt x="11846229" y="6001964"/>
                </a:cubicBezTo>
                <a:lnTo>
                  <a:pt x="10316568" y="6858000"/>
                </a:lnTo>
                <a:lnTo>
                  <a:pt x="12192000" y="6858000"/>
                </a:lnTo>
                <a:lnTo>
                  <a:pt x="12192000" y="5961434"/>
                </a:lnTo>
                <a:lnTo>
                  <a:pt x="12187148" y="5959442"/>
                </a:lnTo>
                <a:cubicBezTo>
                  <a:pt x="12149268" y="5949246"/>
                  <a:pt x="12110476" y="5943942"/>
                  <a:pt x="12071685" y="5943610"/>
                </a:cubicBezTo>
                <a:close/>
                <a:moveTo>
                  <a:pt x="964314" y="0"/>
                </a:moveTo>
                <a:lnTo>
                  <a:pt x="0" y="0"/>
                </a:lnTo>
                <a:lnTo>
                  <a:pt x="0" y="6858000"/>
                </a:lnTo>
                <a:lnTo>
                  <a:pt x="1011653" y="6858000"/>
                </a:lnTo>
                <a:lnTo>
                  <a:pt x="3342792" y="5568976"/>
                </a:lnTo>
                <a:cubicBezTo>
                  <a:pt x="3488677" y="5486750"/>
                  <a:pt x="3581511" y="5332909"/>
                  <a:pt x="3581511" y="5165807"/>
                </a:cubicBezTo>
                <a:lnTo>
                  <a:pt x="3581511" y="1749482"/>
                </a:lnTo>
                <a:cubicBezTo>
                  <a:pt x="3581511" y="1582378"/>
                  <a:pt x="3491328" y="1428537"/>
                  <a:pt x="3348097" y="1346311"/>
                </a:cubicBezTo>
                <a:close/>
                <a:moveTo>
                  <a:pt x="5595194" y="0"/>
                </a:moveTo>
                <a:lnTo>
                  <a:pt x="2163864" y="0"/>
                </a:lnTo>
                <a:lnTo>
                  <a:pt x="3580448" y="850913"/>
                </a:lnTo>
                <a:cubicBezTo>
                  <a:pt x="3721028" y="935790"/>
                  <a:pt x="3898739" y="938441"/>
                  <a:pt x="4041970" y="858869"/>
                </a:cubicBezTo>
                <a:close/>
                <a:moveTo>
                  <a:pt x="9153163" y="0"/>
                </a:moveTo>
                <a:lnTo>
                  <a:pt x="6617567" y="0"/>
                </a:lnTo>
                <a:lnTo>
                  <a:pt x="4552738" y="1155530"/>
                </a:lnTo>
                <a:cubicBezTo>
                  <a:pt x="4406835" y="1237766"/>
                  <a:pt x="4316644" y="1391623"/>
                  <a:pt x="4316644" y="1558743"/>
                </a:cubicBezTo>
                <a:lnTo>
                  <a:pt x="4316644" y="5174390"/>
                </a:lnTo>
                <a:cubicBezTo>
                  <a:pt x="4316644" y="5336207"/>
                  <a:pt x="4401531" y="5487410"/>
                  <a:pt x="4542126" y="5569645"/>
                </a:cubicBezTo>
                <a:lnTo>
                  <a:pt x="6686954" y="6858000"/>
                </a:lnTo>
                <a:lnTo>
                  <a:pt x="9202090" y="6858000"/>
                </a:lnTo>
                <a:lnTo>
                  <a:pt x="11532021" y="5569645"/>
                </a:lnTo>
                <a:cubicBezTo>
                  <a:pt x="11677921" y="5487410"/>
                  <a:pt x="11770765" y="5333553"/>
                  <a:pt x="11770765" y="5166433"/>
                </a:cubicBezTo>
                <a:lnTo>
                  <a:pt x="11770765" y="1749740"/>
                </a:lnTo>
                <a:cubicBezTo>
                  <a:pt x="11770765" y="1582618"/>
                  <a:pt x="11680573" y="1428761"/>
                  <a:pt x="11537327" y="1346526"/>
                </a:cubicBezTo>
                <a:close/>
                <a:moveTo>
                  <a:pt x="12192000" y="0"/>
                </a:moveTo>
                <a:lnTo>
                  <a:pt x="10317262" y="0"/>
                </a:lnTo>
                <a:lnTo>
                  <a:pt x="11733847" y="850914"/>
                </a:lnTo>
                <a:cubicBezTo>
                  <a:pt x="11839282" y="914572"/>
                  <a:pt x="11965603" y="931978"/>
                  <a:pt x="12082600" y="903133"/>
                </a:cubicBezTo>
                <a:lnTo>
                  <a:pt x="12192000" y="8601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1"/>
          <p:cNvSpPr/>
          <p:nvPr/>
        </p:nvSpPr>
        <p:spPr>
          <a:xfrm>
            <a:off x="242975" y="950100"/>
            <a:ext cx="7796100" cy="49578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7" name="Google Shape;887;p11"/>
          <p:cNvGrpSpPr/>
          <p:nvPr/>
        </p:nvGrpSpPr>
        <p:grpSpPr>
          <a:xfrm flipH="1">
            <a:off x="7487634" y="1665567"/>
            <a:ext cx="4571212" cy="3839644"/>
            <a:chOff x="2076453" y="1626619"/>
            <a:chExt cx="3249831" cy="2729734"/>
          </a:xfrm>
        </p:grpSpPr>
        <p:grpSp>
          <p:nvGrpSpPr>
            <p:cNvPr id="888" name="Google Shape;888;p11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889" name="Google Shape;889;p11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11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1" name="Google Shape;891;p11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892" name="Google Shape;892;p11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11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4" name="Google Shape;894;p11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0" name="Google Shape;900;p11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901" name="Google Shape;901;p11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2" name="Google Shape;902;p11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03" name="Google Shape;903;p11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11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11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11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11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11" name="Google Shape;911;p11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912" name="Google Shape;912;p11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1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4" name="Google Shape;914;p11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6" name="Google Shape;916;p11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17" name="Google Shape;917;p11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18" name="Google Shape;918;p11">
            <a:hlinkClick r:id="rId2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919" name="Google Shape;919;p1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822249" y="5943611"/>
                </a:moveTo>
                <a:cubicBezTo>
                  <a:pt x="3899833" y="5944273"/>
                  <a:pt x="3977417" y="5964829"/>
                  <a:pt x="4047707" y="6004615"/>
                </a:cubicBezTo>
                <a:lnTo>
                  <a:pt x="5558713" y="6858000"/>
                </a:lnTo>
                <a:lnTo>
                  <a:pt x="2067133" y="6858000"/>
                </a:lnTo>
                <a:lnTo>
                  <a:pt x="3596795" y="6001964"/>
                </a:lnTo>
                <a:cubicBezTo>
                  <a:pt x="3667083" y="5962178"/>
                  <a:pt x="3744666" y="5942948"/>
                  <a:pt x="3822249" y="5943611"/>
                </a:cubicBezTo>
                <a:close/>
                <a:moveTo>
                  <a:pt x="11975649" y="5943610"/>
                </a:moveTo>
                <a:cubicBezTo>
                  <a:pt x="12014440" y="5943942"/>
                  <a:pt x="12053232" y="5949246"/>
                  <a:pt x="12091112" y="5959442"/>
                </a:cubicBezTo>
                <a:lnTo>
                  <a:pt x="12192000" y="6000876"/>
                </a:lnTo>
                <a:lnTo>
                  <a:pt x="12192000" y="6858000"/>
                </a:lnTo>
                <a:lnTo>
                  <a:pt x="10220532" y="6858000"/>
                </a:lnTo>
                <a:lnTo>
                  <a:pt x="11750193" y="6001964"/>
                </a:lnTo>
                <a:cubicBezTo>
                  <a:pt x="11820482" y="5962178"/>
                  <a:pt x="11898065" y="5942948"/>
                  <a:pt x="11975649" y="5943610"/>
                </a:cubicBezTo>
                <a:close/>
                <a:moveTo>
                  <a:pt x="10221226" y="0"/>
                </a:moveTo>
                <a:lnTo>
                  <a:pt x="12192000" y="0"/>
                </a:lnTo>
                <a:lnTo>
                  <a:pt x="12192000" y="807630"/>
                </a:lnTo>
                <a:lnTo>
                  <a:pt x="12099334" y="858871"/>
                </a:lnTo>
                <a:cubicBezTo>
                  <a:pt x="11956103" y="938442"/>
                  <a:pt x="11778391" y="935792"/>
                  <a:pt x="11637811" y="850914"/>
                </a:cubicBezTo>
                <a:close/>
                <a:moveTo>
                  <a:pt x="6521532" y="0"/>
                </a:moveTo>
                <a:lnTo>
                  <a:pt x="9057127" y="0"/>
                </a:lnTo>
                <a:lnTo>
                  <a:pt x="11441291" y="1346526"/>
                </a:lnTo>
                <a:cubicBezTo>
                  <a:pt x="11584537" y="1428761"/>
                  <a:pt x="11674729" y="1582618"/>
                  <a:pt x="11674729" y="1749740"/>
                </a:cubicBezTo>
                <a:lnTo>
                  <a:pt x="11674729" y="5166433"/>
                </a:lnTo>
                <a:cubicBezTo>
                  <a:pt x="11674729" y="5333553"/>
                  <a:pt x="11581885" y="5487410"/>
                  <a:pt x="11435985" y="5569645"/>
                </a:cubicBezTo>
                <a:lnTo>
                  <a:pt x="9106054" y="6858000"/>
                </a:lnTo>
                <a:lnTo>
                  <a:pt x="6590918" y="6858000"/>
                </a:lnTo>
                <a:lnTo>
                  <a:pt x="4446091" y="5569645"/>
                </a:lnTo>
                <a:cubicBezTo>
                  <a:pt x="4305496" y="5487410"/>
                  <a:pt x="4220609" y="5336207"/>
                  <a:pt x="4220609" y="5174390"/>
                </a:cubicBezTo>
                <a:lnTo>
                  <a:pt x="4220609" y="1558743"/>
                </a:lnTo>
                <a:cubicBezTo>
                  <a:pt x="4220609" y="1391623"/>
                  <a:pt x="4310799" y="1237766"/>
                  <a:pt x="4456702" y="1155530"/>
                </a:cubicBezTo>
                <a:close/>
                <a:moveTo>
                  <a:pt x="2067829" y="0"/>
                </a:moveTo>
                <a:lnTo>
                  <a:pt x="5499158" y="0"/>
                </a:lnTo>
                <a:lnTo>
                  <a:pt x="3945935" y="858869"/>
                </a:lnTo>
                <a:cubicBezTo>
                  <a:pt x="3802703" y="938441"/>
                  <a:pt x="3624992" y="935790"/>
                  <a:pt x="3484412" y="850913"/>
                </a:cubicBezTo>
                <a:close/>
                <a:moveTo>
                  <a:pt x="0" y="0"/>
                </a:moveTo>
                <a:lnTo>
                  <a:pt x="868279" y="0"/>
                </a:lnTo>
                <a:lnTo>
                  <a:pt x="3252061" y="1346311"/>
                </a:lnTo>
                <a:cubicBezTo>
                  <a:pt x="3395292" y="1428537"/>
                  <a:pt x="3485475" y="1582378"/>
                  <a:pt x="3485475" y="1749482"/>
                </a:cubicBezTo>
                <a:lnTo>
                  <a:pt x="3485475" y="5165807"/>
                </a:lnTo>
                <a:cubicBezTo>
                  <a:pt x="3485475" y="5332909"/>
                  <a:pt x="3392641" y="5486750"/>
                  <a:pt x="3246756" y="5568976"/>
                </a:cubicBezTo>
                <a:lnTo>
                  <a:pt x="9156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2"/>
          <p:cNvSpPr/>
          <p:nvPr/>
        </p:nvSpPr>
        <p:spPr>
          <a:xfrm>
            <a:off x="4141367" y="950100"/>
            <a:ext cx="7796100" cy="49578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12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24" name="Google Shape;924;p12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925" name="Google Shape;925;p12"/>
          <p:cNvGrpSpPr/>
          <p:nvPr/>
        </p:nvGrpSpPr>
        <p:grpSpPr>
          <a:xfrm>
            <a:off x="109645" y="1069031"/>
            <a:ext cx="5027813" cy="4394916"/>
            <a:chOff x="5916127" y="1590589"/>
            <a:chExt cx="4201749" cy="3672836"/>
          </a:xfrm>
        </p:grpSpPr>
        <p:grpSp>
          <p:nvGrpSpPr>
            <p:cNvPr id="926" name="Google Shape;926;p12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927" name="Google Shape;927;p12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928" name="Google Shape;928;p12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839" h="827870" extrusionOk="0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9" name="Google Shape;929;p12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44" h="904869" extrusionOk="0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0" name="Google Shape;930;p12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931" name="Google Shape;931;p12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2" name="Google Shape;932;p12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513" h="1411057" extrusionOk="0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33" name="Google Shape;933;p12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934" name="Google Shape;934;p12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12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70" h="222769" extrusionOk="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6" name="Google Shape;936;p12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937" name="Google Shape;937;p12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938" name="Google Shape;938;p12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81" h="827870" extrusionOk="0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9" name="Google Shape;939;p12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50" h="904932" extrusionOk="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0" name="Google Shape;940;p12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941" name="Google Shape;941;p12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2" name="Google Shape;942;p12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608" h="1410826" extrusionOk="0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43" name="Google Shape;943;p12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944" name="Google Shape;944;p12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12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69" h="222769" extrusionOk="0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46" name="Google Shape;946;p12"/>
            <p:cNvSpPr/>
            <p:nvPr/>
          </p:nvSpPr>
          <p:spPr>
            <a:xfrm>
              <a:off x="7203361" y="2907077"/>
              <a:ext cx="1627085" cy="2083020"/>
            </a:xfrm>
            <a:custGeom>
              <a:avLst/>
              <a:gdLst/>
              <a:ahLst/>
              <a:cxnLst/>
              <a:rect l="l" t="t" r="r" b="b"/>
              <a:pathLst>
                <a:path w="1627085" h="2083020" extrusionOk="0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2"/>
            <p:cNvSpPr/>
            <p:nvPr/>
          </p:nvSpPr>
          <p:spPr>
            <a:xfrm>
              <a:off x="7221759" y="2043969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2"/>
            <p:cNvSpPr/>
            <p:nvPr/>
          </p:nvSpPr>
          <p:spPr>
            <a:xfrm>
              <a:off x="7289768" y="2857976"/>
              <a:ext cx="1482598" cy="738333"/>
            </a:xfrm>
            <a:custGeom>
              <a:avLst/>
              <a:gdLst/>
              <a:ahLst/>
              <a:cxnLst/>
              <a:rect l="l" t="t" r="r" b="b"/>
              <a:pathLst>
                <a:path w="1482598" h="738333" extrusionOk="0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2"/>
            <p:cNvSpPr/>
            <p:nvPr/>
          </p:nvSpPr>
          <p:spPr>
            <a:xfrm>
              <a:off x="7183659" y="2005869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50" name="Google Shape;950;p12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951" name="Google Shape;951;p12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12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3" name="Google Shape;953;p12"/>
            <p:cNvSpPr/>
            <p:nvPr/>
          </p:nvSpPr>
          <p:spPr>
            <a:xfrm>
              <a:off x="7307484" y="2282189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2"/>
            <p:cNvSpPr/>
            <p:nvPr/>
          </p:nvSpPr>
          <p:spPr>
            <a:xfrm>
              <a:off x="7678996" y="3158431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2"/>
            <p:cNvSpPr/>
            <p:nvPr/>
          </p:nvSpPr>
          <p:spPr>
            <a:xfrm>
              <a:off x="8075911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2"/>
            <p:cNvSpPr/>
            <p:nvPr/>
          </p:nvSpPr>
          <p:spPr>
            <a:xfrm>
              <a:off x="7352083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2"/>
            <p:cNvSpPr/>
            <p:nvPr/>
          </p:nvSpPr>
          <p:spPr>
            <a:xfrm>
              <a:off x="7319867" y="4312062"/>
              <a:ext cx="1390459" cy="469070"/>
            </a:xfrm>
            <a:custGeom>
              <a:avLst/>
              <a:gdLst/>
              <a:ahLst/>
              <a:cxnLst/>
              <a:rect l="l" t="t" r="r" b="b"/>
              <a:pathLst>
                <a:path w="1390459" h="469070" extrusionOk="0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2"/>
            <p:cNvSpPr/>
            <p:nvPr/>
          </p:nvSpPr>
          <p:spPr>
            <a:xfrm>
              <a:off x="7285133" y="3706082"/>
              <a:ext cx="1470967" cy="472319"/>
            </a:xfrm>
            <a:custGeom>
              <a:avLst/>
              <a:gdLst/>
              <a:ahLst/>
              <a:cxnLst/>
              <a:rect l="l" t="t" r="r" b="b"/>
              <a:pathLst>
                <a:path w="1470967" h="472319" extrusionOk="0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2"/>
            <p:cNvSpPr/>
            <p:nvPr/>
          </p:nvSpPr>
          <p:spPr>
            <a:xfrm>
              <a:off x="7926600" y="4930050"/>
              <a:ext cx="199304" cy="333375"/>
            </a:xfrm>
            <a:custGeom>
              <a:avLst/>
              <a:gdLst/>
              <a:ahLst/>
              <a:cxnLst/>
              <a:rect l="l" t="t" r="r" b="b"/>
              <a:pathLst>
                <a:path w="237267" h="333375" extrusionOk="0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0" name="Google Shape;960;p12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961" name="Google Shape;961;p12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12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3" name="Google Shape;963;p12"/>
            <p:cNvSpPr/>
            <p:nvPr/>
          </p:nvSpPr>
          <p:spPr>
            <a:xfrm>
              <a:off x="8439804" y="2284316"/>
              <a:ext cx="352490" cy="352406"/>
            </a:xfrm>
            <a:custGeom>
              <a:avLst/>
              <a:gdLst/>
              <a:ahLst/>
              <a:cxnLst/>
              <a:rect l="l" t="t" r="r" b="b"/>
              <a:pathLst>
                <a:path w="352490" h="352406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4" name="Google Shape;964;p12">
            <a:hlinkClick r:id="rId2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965" name="Google Shape;965;p1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 1">
  <p:cSld name="CUSTOM_15_1"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3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918285" y="5943611"/>
                </a:moveTo>
                <a:cubicBezTo>
                  <a:pt x="3840702" y="5942948"/>
                  <a:pt x="3763119" y="5962178"/>
                  <a:pt x="3692830" y="6001964"/>
                </a:cubicBezTo>
                <a:lnTo>
                  <a:pt x="2163169" y="6858000"/>
                </a:lnTo>
                <a:lnTo>
                  <a:pt x="5654749" y="6858000"/>
                </a:lnTo>
                <a:lnTo>
                  <a:pt x="4143743" y="6004615"/>
                </a:lnTo>
                <a:cubicBezTo>
                  <a:pt x="4073453" y="5964829"/>
                  <a:pt x="3995869" y="5944273"/>
                  <a:pt x="3918285" y="5943611"/>
                </a:cubicBezTo>
                <a:close/>
                <a:moveTo>
                  <a:pt x="12071685" y="5943610"/>
                </a:moveTo>
                <a:cubicBezTo>
                  <a:pt x="11994101" y="5942948"/>
                  <a:pt x="11916518" y="5962178"/>
                  <a:pt x="11846229" y="6001964"/>
                </a:cubicBezTo>
                <a:lnTo>
                  <a:pt x="10316568" y="6858000"/>
                </a:lnTo>
                <a:lnTo>
                  <a:pt x="12192000" y="6858000"/>
                </a:lnTo>
                <a:lnTo>
                  <a:pt x="12192000" y="5961434"/>
                </a:lnTo>
                <a:lnTo>
                  <a:pt x="12187148" y="5959442"/>
                </a:lnTo>
                <a:cubicBezTo>
                  <a:pt x="12149268" y="5949246"/>
                  <a:pt x="12110476" y="5943942"/>
                  <a:pt x="12071685" y="5943610"/>
                </a:cubicBezTo>
                <a:close/>
                <a:moveTo>
                  <a:pt x="964314" y="0"/>
                </a:moveTo>
                <a:lnTo>
                  <a:pt x="0" y="0"/>
                </a:lnTo>
                <a:lnTo>
                  <a:pt x="0" y="6858000"/>
                </a:lnTo>
                <a:lnTo>
                  <a:pt x="1011653" y="6858000"/>
                </a:lnTo>
                <a:lnTo>
                  <a:pt x="3342792" y="5568976"/>
                </a:lnTo>
                <a:cubicBezTo>
                  <a:pt x="3488677" y="5486750"/>
                  <a:pt x="3581511" y="5332909"/>
                  <a:pt x="3581511" y="5165807"/>
                </a:cubicBezTo>
                <a:lnTo>
                  <a:pt x="3581511" y="1749482"/>
                </a:lnTo>
                <a:cubicBezTo>
                  <a:pt x="3581511" y="1582378"/>
                  <a:pt x="3491328" y="1428537"/>
                  <a:pt x="3348097" y="1346311"/>
                </a:cubicBezTo>
                <a:close/>
                <a:moveTo>
                  <a:pt x="5595194" y="0"/>
                </a:moveTo>
                <a:lnTo>
                  <a:pt x="2163864" y="0"/>
                </a:lnTo>
                <a:lnTo>
                  <a:pt x="3580448" y="850913"/>
                </a:lnTo>
                <a:cubicBezTo>
                  <a:pt x="3721028" y="935790"/>
                  <a:pt x="3898739" y="938441"/>
                  <a:pt x="4041970" y="858869"/>
                </a:cubicBezTo>
                <a:close/>
                <a:moveTo>
                  <a:pt x="9153163" y="0"/>
                </a:moveTo>
                <a:lnTo>
                  <a:pt x="6617567" y="0"/>
                </a:lnTo>
                <a:lnTo>
                  <a:pt x="4552738" y="1155530"/>
                </a:lnTo>
                <a:cubicBezTo>
                  <a:pt x="4406835" y="1237766"/>
                  <a:pt x="4316644" y="1391623"/>
                  <a:pt x="4316644" y="1558743"/>
                </a:cubicBezTo>
                <a:lnTo>
                  <a:pt x="4316644" y="5174390"/>
                </a:lnTo>
                <a:cubicBezTo>
                  <a:pt x="4316644" y="5336207"/>
                  <a:pt x="4401531" y="5487410"/>
                  <a:pt x="4542126" y="5569645"/>
                </a:cubicBezTo>
                <a:lnTo>
                  <a:pt x="6686954" y="6858000"/>
                </a:lnTo>
                <a:lnTo>
                  <a:pt x="9202090" y="6858000"/>
                </a:lnTo>
                <a:lnTo>
                  <a:pt x="11532021" y="5569645"/>
                </a:lnTo>
                <a:cubicBezTo>
                  <a:pt x="11677921" y="5487410"/>
                  <a:pt x="11770765" y="5333553"/>
                  <a:pt x="11770765" y="5166433"/>
                </a:cubicBezTo>
                <a:lnTo>
                  <a:pt x="11770765" y="1749740"/>
                </a:lnTo>
                <a:cubicBezTo>
                  <a:pt x="11770765" y="1582618"/>
                  <a:pt x="11680573" y="1428761"/>
                  <a:pt x="11537327" y="1346526"/>
                </a:cubicBezTo>
                <a:close/>
                <a:moveTo>
                  <a:pt x="12192000" y="0"/>
                </a:moveTo>
                <a:lnTo>
                  <a:pt x="10317262" y="0"/>
                </a:lnTo>
                <a:lnTo>
                  <a:pt x="11733847" y="850914"/>
                </a:lnTo>
                <a:cubicBezTo>
                  <a:pt x="11839282" y="914572"/>
                  <a:pt x="11965603" y="931978"/>
                  <a:pt x="12082600" y="903133"/>
                </a:cubicBezTo>
                <a:lnTo>
                  <a:pt x="12192000" y="8601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3"/>
          <p:cNvSpPr/>
          <p:nvPr/>
        </p:nvSpPr>
        <p:spPr>
          <a:xfrm>
            <a:off x="242975" y="950100"/>
            <a:ext cx="7796100" cy="49578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9" name="Google Shape;969;p13"/>
          <p:cNvGrpSpPr/>
          <p:nvPr/>
        </p:nvGrpSpPr>
        <p:grpSpPr>
          <a:xfrm>
            <a:off x="7043845" y="1069031"/>
            <a:ext cx="5027813" cy="4394916"/>
            <a:chOff x="5916127" y="1590589"/>
            <a:chExt cx="4201749" cy="3672836"/>
          </a:xfrm>
        </p:grpSpPr>
        <p:grpSp>
          <p:nvGrpSpPr>
            <p:cNvPr id="970" name="Google Shape;970;p13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971" name="Google Shape;971;p13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972" name="Google Shape;972;p13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839" h="827870" extrusionOk="0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3" name="Google Shape;973;p13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44" h="904869" extrusionOk="0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74" name="Google Shape;974;p13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975" name="Google Shape;975;p13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6" name="Google Shape;976;p13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513" h="1411057" extrusionOk="0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77" name="Google Shape;977;p13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978" name="Google Shape;978;p13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3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70" h="222769" extrusionOk="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13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981" name="Google Shape;981;p13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982" name="Google Shape;982;p13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81" h="827870" extrusionOk="0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3" name="Google Shape;983;p13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50" h="904932" extrusionOk="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84" name="Google Shape;984;p13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985" name="Google Shape;985;p13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6" name="Google Shape;986;p13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608" h="1410826" extrusionOk="0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87" name="Google Shape;987;p13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988" name="Google Shape;988;p13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3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69" h="222769" extrusionOk="0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0" name="Google Shape;990;p13"/>
            <p:cNvSpPr/>
            <p:nvPr/>
          </p:nvSpPr>
          <p:spPr>
            <a:xfrm>
              <a:off x="7203361" y="2907077"/>
              <a:ext cx="1627085" cy="2083020"/>
            </a:xfrm>
            <a:custGeom>
              <a:avLst/>
              <a:gdLst/>
              <a:ahLst/>
              <a:cxnLst/>
              <a:rect l="l" t="t" r="r" b="b"/>
              <a:pathLst>
                <a:path w="1627085" h="2083020" extrusionOk="0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7221759" y="2043969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7289768" y="2857976"/>
              <a:ext cx="1482598" cy="738333"/>
            </a:xfrm>
            <a:custGeom>
              <a:avLst/>
              <a:gdLst/>
              <a:ahLst/>
              <a:cxnLst/>
              <a:rect l="l" t="t" r="r" b="b"/>
              <a:pathLst>
                <a:path w="1482598" h="738333" extrusionOk="0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7183659" y="2005869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4" name="Google Shape;994;p13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995" name="Google Shape;995;p13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13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7" name="Google Shape;997;p13"/>
            <p:cNvSpPr/>
            <p:nvPr/>
          </p:nvSpPr>
          <p:spPr>
            <a:xfrm>
              <a:off x="7307484" y="2282189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7678996" y="3158431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8075911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7352083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7319867" y="4312062"/>
              <a:ext cx="1390459" cy="469070"/>
            </a:xfrm>
            <a:custGeom>
              <a:avLst/>
              <a:gdLst/>
              <a:ahLst/>
              <a:cxnLst/>
              <a:rect l="l" t="t" r="r" b="b"/>
              <a:pathLst>
                <a:path w="1390459" h="469070" extrusionOk="0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7285133" y="3706082"/>
              <a:ext cx="1470967" cy="472319"/>
            </a:xfrm>
            <a:custGeom>
              <a:avLst/>
              <a:gdLst/>
              <a:ahLst/>
              <a:cxnLst/>
              <a:rect l="l" t="t" r="r" b="b"/>
              <a:pathLst>
                <a:path w="1470967" h="472319" extrusionOk="0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7926600" y="4930050"/>
              <a:ext cx="199304" cy="333375"/>
            </a:xfrm>
            <a:custGeom>
              <a:avLst/>
              <a:gdLst/>
              <a:ahLst/>
              <a:cxnLst/>
              <a:rect l="l" t="t" r="r" b="b"/>
              <a:pathLst>
                <a:path w="237267" h="333375" extrusionOk="0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04" name="Google Shape;1004;p13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005" name="Google Shape;1005;p13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3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7" name="Google Shape;1007;p13"/>
            <p:cNvSpPr/>
            <p:nvPr/>
          </p:nvSpPr>
          <p:spPr>
            <a:xfrm>
              <a:off x="8439804" y="2284316"/>
              <a:ext cx="352490" cy="352406"/>
            </a:xfrm>
            <a:custGeom>
              <a:avLst/>
              <a:gdLst/>
              <a:ahLst/>
              <a:cxnLst/>
              <a:rect l="l" t="t" r="r" b="b"/>
              <a:pathLst>
                <a:path w="352490" h="352406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8" name="Google Shape;1008;p13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09" name="Google Shape;1009;p13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10" name="Google Shape;1010;p13">
            <a:hlinkClick r:id="rId2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011" name="Google Shape;1011;p13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 1">
  <p:cSld name="CUSTOM_16_1"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4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3822249" y="5943611"/>
                </a:moveTo>
                <a:cubicBezTo>
                  <a:pt x="3899833" y="5944273"/>
                  <a:pt x="3977417" y="5964829"/>
                  <a:pt x="4047707" y="6004615"/>
                </a:cubicBezTo>
                <a:lnTo>
                  <a:pt x="5558713" y="6858000"/>
                </a:lnTo>
                <a:lnTo>
                  <a:pt x="2067133" y="6858000"/>
                </a:lnTo>
                <a:lnTo>
                  <a:pt x="3596795" y="6001964"/>
                </a:lnTo>
                <a:cubicBezTo>
                  <a:pt x="3667083" y="5962178"/>
                  <a:pt x="3744666" y="5942948"/>
                  <a:pt x="3822249" y="5943611"/>
                </a:cubicBezTo>
                <a:close/>
                <a:moveTo>
                  <a:pt x="11975649" y="5943610"/>
                </a:moveTo>
                <a:cubicBezTo>
                  <a:pt x="12014440" y="5943942"/>
                  <a:pt x="12053232" y="5949246"/>
                  <a:pt x="12091112" y="5959442"/>
                </a:cubicBezTo>
                <a:lnTo>
                  <a:pt x="12192000" y="6000876"/>
                </a:lnTo>
                <a:lnTo>
                  <a:pt x="12192000" y="6858000"/>
                </a:lnTo>
                <a:lnTo>
                  <a:pt x="10220532" y="6858000"/>
                </a:lnTo>
                <a:lnTo>
                  <a:pt x="11750193" y="6001964"/>
                </a:lnTo>
                <a:cubicBezTo>
                  <a:pt x="11820482" y="5962178"/>
                  <a:pt x="11898065" y="5942948"/>
                  <a:pt x="11975649" y="5943610"/>
                </a:cubicBezTo>
                <a:close/>
                <a:moveTo>
                  <a:pt x="10221226" y="0"/>
                </a:moveTo>
                <a:lnTo>
                  <a:pt x="12192000" y="0"/>
                </a:lnTo>
                <a:lnTo>
                  <a:pt x="12192000" y="807630"/>
                </a:lnTo>
                <a:lnTo>
                  <a:pt x="12099334" y="858871"/>
                </a:lnTo>
                <a:cubicBezTo>
                  <a:pt x="11956103" y="938442"/>
                  <a:pt x="11778391" y="935792"/>
                  <a:pt x="11637811" y="850914"/>
                </a:cubicBezTo>
                <a:close/>
                <a:moveTo>
                  <a:pt x="6521532" y="0"/>
                </a:moveTo>
                <a:lnTo>
                  <a:pt x="9057127" y="0"/>
                </a:lnTo>
                <a:lnTo>
                  <a:pt x="11441291" y="1346526"/>
                </a:lnTo>
                <a:cubicBezTo>
                  <a:pt x="11584537" y="1428761"/>
                  <a:pt x="11674729" y="1582618"/>
                  <a:pt x="11674729" y="1749740"/>
                </a:cubicBezTo>
                <a:lnTo>
                  <a:pt x="11674729" y="5166433"/>
                </a:lnTo>
                <a:cubicBezTo>
                  <a:pt x="11674729" y="5333553"/>
                  <a:pt x="11581885" y="5487410"/>
                  <a:pt x="11435985" y="5569645"/>
                </a:cubicBezTo>
                <a:lnTo>
                  <a:pt x="9106054" y="6858000"/>
                </a:lnTo>
                <a:lnTo>
                  <a:pt x="6590918" y="6858000"/>
                </a:lnTo>
                <a:lnTo>
                  <a:pt x="4446091" y="5569645"/>
                </a:lnTo>
                <a:cubicBezTo>
                  <a:pt x="4305496" y="5487410"/>
                  <a:pt x="4220609" y="5336207"/>
                  <a:pt x="4220609" y="5174390"/>
                </a:cubicBezTo>
                <a:lnTo>
                  <a:pt x="4220609" y="1558743"/>
                </a:lnTo>
                <a:cubicBezTo>
                  <a:pt x="4220609" y="1391623"/>
                  <a:pt x="4310799" y="1237766"/>
                  <a:pt x="4456702" y="1155530"/>
                </a:cubicBezTo>
                <a:close/>
                <a:moveTo>
                  <a:pt x="2067829" y="0"/>
                </a:moveTo>
                <a:lnTo>
                  <a:pt x="5499158" y="0"/>
                </a:lnTo>
                <a:lnTo>
                  <a:pt x="3945935" y="858869"/>
                </a:lnTo>
                <a:cubicBezTo>
                  <a:pt x="3802703" y="938441"/>
                  <a:pt x="3624992" y="935790"/>
                  <a:pt x="3484412" y="850913"/>
                </a:cubicBezTo>
                <a:close/>
                <a:moveTo>
                  <a:pt x="0" y="0"/>
                </a:moveTo>
                <a:lnTo>
                  <a:pt x="868279" y="0"/>
                </a:lnTo>
                <a:lnTo>
                  <a:pt x="3252061" y="1346311"/>
                </a:lnTo>
                <a:cubicBezTo>
                  <a:pt x="3395292" y="1428537"/>
                  <a:pt x="3485475" y="1582378"/>
                  <a:pt x="3485475" y="1749482"/>
                </a:cubicBezTo>
                <a:lnTo>
                  <a:pt x="3485475" y="5165807"/>
                </a:lnTo>
                <a:cubicBezTo>
                  <a:pt x="3485475" y="5332909"/>
                  <a:pt x="3392641" y="5486750"/>
                  <a:pt x="3246756" y="5568976"/>
                </a:cubicBezTo>
                <a:lnTo>
                  <a:pt x="9156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14"/>
          <p:cNvSpPr/>
          <p:nvPr/>
        </p:nvSpPr>
        <p:spPr>
          <a:xfrm>
            <a:off x="4141367" y="950100"/>
            <a:ext cx="7796100" cy="49578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5" name="Google Shape;1015;p14"/>
          <p:cNvGrpSpPr/>
          <p:nvPr/>
        </p:nvGrpSpPr>
        <p:grpSpPr>
          <a:xfrm>
            <a:off x="158678" y="1665567"/>
            <a:ext cx="4571212" cy="3839644"/>
            <a:chOff x="2076453" y="1626619"/>
            <a:chExt cx="3249831" cy="2729734"/>
          </a:xfrm>
        </p:grpSpPr>
        <p:grpSp>
          <p:nvGrpSpPr>
            <p:cNvPr id="1016" name="Google Shape;1016;p14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017" name="Google Shape;1017;p14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14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9" name="Google Shape;1019;p14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020" name="Google Shape;1020;p14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14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22" name="Google Shape;1022;p14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28" name="Google Shape;1028;p14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029" name="Google Shape;1029;p14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0" name="Google Shape;1030;p14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1" name="Google Shape;1031;p14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39" name="Google Shape;1039;p14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040" name="Google Shape;1040;p14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14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2" name="Google Shape;1042;p14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4" name="Google Shape;1044;p14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45" name="Google Shape;1045;p14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6" name="Google Shape;1046;p14">
            <a:hlinkClick r:id="rId2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047" name="Google Shape;1047;p14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9" name="Google Shape;1049;p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50" name="Google Shape;1050;p1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 extrusionOk="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5"/>
            <p:cNvSpPr/>
            <p:nvPr/>
          </p:nvSpPr>
          <p:spPr>
            <a:xfrm>
              <a:off x="651024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5"/>
            <p:cNvSpPr/>
            <p:nvPr/>
          </p:nvSpPr>
          <p:spPr>
            <a:xfrm>
              <a:off x="2865020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5"/>
            <p:cNvSpPr/>
            <p:nvPr/>
          </p:nvSpPr>
          <p:spPr>
            <a:xfrm>
              <a:off x="5079016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5"/>
            <p:cNvSpPr/>
            <p:nvPr/>
          </p:nvSpPr>
          <p:spPr>
            <a:xfrm>
              <a:off x="7293013" y="340614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5"/>
            <p:cNvSpPr/>
            <p:nvPr/>
          </p:nvSpPr>
          <p:spPr>
            <a:xfrm>
              <a:off x="1745327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5"/>
            <p:cNvSpPr/>
            <p:nvPr/>
          </p:nvSpPr>
          <p:spPr>
            <a:xfrm>
              <a:off x="3959324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5"/>
            <p:cNvSpPr/>
            <p:nvPr/>
          </p:nvSpPr>
          <p:spPr>
            <a:xfrm>
              <a:off x="6173319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5"/>
            <p:cNvSpPr/>
            <p:nvPr/>
          </p:nvSpPr>
          <p:spPr>
            <a:xfrm>
              <a:off x="8387315" y="2229411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5"/>
            <p:cNvSpPr/>
            <p:nvPr/>
          </p:nvSpPr>
          <p:spPr>
            <a:xfrm>
              <a:off x="651024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5"/>
            <p:cNvSpPr/>
            <p:nvPr/>
          </p:nvSpPr>
          <p:spPr>
            <a:xfrm>
              <a:off x="2865020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5"/>
            <p:cNvSpPr/>
            <p:nvPr/>
          </p:nvSpPr>
          <p:spPr>
            <a:xfrm>
              <a:off x="5079016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5"/>
            <p:cNvSpPr/>
            <p:nvPr/>
          </p:nvSpPr>
          <p:spPr>
            <a:xfrm>
              <a:off x="7293013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5"/>
            <p:cNvSpPr/>
            <p:nvPr/>
          </p:nvSpPr>
          <p:spPr>
            <a:xfrm>
              <a:off x="9531180" y="370595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5"/>
            <p:cNvSpPr/>
            <p:nvPr/>
          </p:nvSpPr>
          <p:spPr>
            <a:xfrm>
              <a:off x="9517425" y="4118208"/>
              <a:ext cx="2040850" cy="2233155"/>
            </a:xfrm>
            <a:custGeom>
              <a:avLst/>
              <a:gdLst/>
              <a:ahLst/>
              <a:cxnLst/>
              <a:rect l="l" t="t" r="r" b="b"/>
              <a:pathLst>
                <a:path w="2676525" h="2928728" extrusionOk="0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5" name="Google Shape;1065;p15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1066" name="Google Shape;1066;p15"/>
            <p:cNvSpPr/>
            <p:nvPr/>
          </p:nvSpPr>
          <p:spPr>
            <a:xfrm>
              <a:off x="801959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3015955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5229951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7443948" y="1785475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15"/>
            <p:cNvSpPr/>
            <p:nvPr/>
          </p:nvSpPr>
          <p:spPr>
            <a:xfrm>
              <a:off x="1896262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15"/>
            <p:cNvSpPr/>
            <p:nvPr/>
          </p:nvSpPr>
          <p:spPr>
            <a:xfrm>
              <a:off x="4110259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15"/>
            <p:cNvSpPr/>
            <p:nvPr/>
          </p:nvSpPr>
          <p:spPr>
            <a:xfrm>
              <a:off x="6324254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15"/>
            <p:cNvSpPr/>
            <p:nvPr/>
          </p:nvSpPr>
          <p:spPr>
            <a:xfrm>
              <a:off x="8538250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15"/>
            <p:cNvSpPr/>
            <p:nvPr/>
          </p:nvSpPr>
          <p:spPr>
            <a:xfrm>
              <a:off x="801959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5"/>
            <p:cNvSpPr/>
            <p:nvPr/>
          </p:nvSpPr>
          <p:spPr>
            <a:xfrm>
              <a:off x="3015955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5229951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7443948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9682115" y="1815456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10821389" y="3674272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9668360" y="5563069"/>
              <a:ext cx="887931" cy="600495"/>
            </a:xfrm>
            <a:custGeom>
              <a:avLst/>
              <a:gdLst/>
              <a:ahLst/>
              <a:cxnLst/>
              <a:rect l="l" t="t" r="r" b="b"/>
              <a:pathLst>
                <a:path w="1164500" h="787535" extrusionOk="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-1177" y="0"/>
              <a:ext cx="12192000" cy="5809648"/>
            </a:xfrm>
            <a:custGeom>
              <a:avLst/>
              <a:gdLst/>
              <a:ahLst/>
              <a:cxnLst/>
              <a:rect l="l" t="t" r="r" b="b"/>
              <a:pathLst>
                <a:path w="12192000" h="5809648" extrusionOk="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2" name="Google Shape;1082;p1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15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name="adj" fmla="val 4504"/>
            </a:avLst>
          </a:prstGeom>
          <a:solidFill>
            <a:srgbClr val="FFFFFF">
              <a:alpha val="58819"/>
            </a:srgbClr>
          </a:solidFill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4" name="Google Shape;1084;p15"/>
          <p:cNvGrpSpPr/>
          <p:nvPr/>
        </p:nvGrpSpPr>
        <p:grpSpPr>
          <a:xfrm>
            <a:off x="89409" y="4337441"/>
            <a:ext cx="2311930" cy="1941933"/>
            <a:chOff x="2076453" y="1626619"/>
            <a:chExt cx="3249831" cy="2729734"/>
          </a:xfrm>
        </p:grpSpPr>
        <p:grpSp>
          <p:nvGrpSpPr>
            <p:cNvPr id="1085" name="Google Shape;1085;p15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086" name="Google Shape;1086;p15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15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8" name="Google Shape;1088;p15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089" name="Google Shape;1089;p15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15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91" name="Google Shape;1091;p15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5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5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5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5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7" name="Google Shape;1097;p15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098" name="Google Shape;1098;p15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15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0" name="Google Shape;1100;p15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5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5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5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5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8" name="Google Shape;1108;p15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109" name="Google Shape;1109;p15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15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1" name="Google Shape;1111;p15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15"/>
          <p:cNvGrpSpPr/>
          <p:nvPr/>
        </p:nvGrpSpPr>
        <p:grpSpPr>
          <a:xfrm flipH="1">
            <a:off x="9758423" y="515108"/>
            <a:ext cx="2109140" cy="1771597"/>
            <a:chOff x="2076453" y="1626619"/>
            <a:chExt cx="3249831" cy="2729734"/>
          </a:xfrm>
        </p:grpSpPr>
        <p:grpSp>
          <p:nvGrpSpPr>
            <p:cNvPr id="1114" name="Google Shape;1114;p15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115" name="Google Shape;1115;p15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avLst/>
                <a:gdLst/>
                <a:ahLst/>
                <a:cxnLst/>
                <a:rect l="l" t="t" r="r" b="b"/>
                <a:pathLst>
                  <a:path w="757273" h="784470" extrusionOk="0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15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avLst/>
                <a:gdLst/>
                <a:ahLst/>
                <a:cxnLst/>
                <a:rect l="l" t="t" r="r" b="b"/>
                <a:pathLst>
                  <a:path w="833410" h="861198" extrusionOk="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7" name="Google Shape;1117;p15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118" name="Google Shape;1118;p15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avLst/>
                <a:gdLst/>
                <a:ahLst/>
                <a:cxnLst/>
                <a:rect l="l" t="t" r="r" b="b"/>
                <a:pathLst>
                  <a:path w="1058213" h="1274864" extrusionOk="0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15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avLst/>
                <a:gdLst/>
                <a:ahLst/>
                <a:cxnLst/>
                <a:rect l="l" t="t" r="r" b="b"/>
                <a:pathLst>
                  <a:path w="1134652" h="1350990" extrusionOk="0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0" name="Google Shape;1120;p15"/>
            <p:cNvSpPr/>
            <p:nvPr/>
          </p:nvSpPr>
          <p:spPr>
            <a:xfrm>
              <a:off x="2573302" y="1796319"/>
              <a:ext cx="315384" cy="972875"/>
            </a:xfrm>
            <a:custGeom>
              <a:avLst/>
              <a:gdLst/>
              <a:ahLst/>
              <a:cxnLst/>
              <a:rect l="l" t="t" r="r" b="b"/>
              <a:pathLst>
                <a:path w="315384" h="972875" extrusionOk="0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2477570" y="2626797"/>
              <a:ext cx="2030383" cy="1729556"/>
            </a:xfrm>
            <a:custGeom>
              <a:avLst/>
              <a:gdLst/>
              <a:ahLst/>
              <a:cxnLst/>
              <a:rect l="l" t="t" r="r" b="b"/>
              <a:pathLst>
                <a:path w="2030383" h="1729556" extrusionOk="0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3573684" y="2205894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3697509" y="2871120"/>
              <a:ext cx="1439498" cy="893864"/>
            </a:xfrm>
            <a:custGeom>
              <a:avLst/>
              <a:gdLst/>
              <a:ahLst/>
              <a:cxnLst/>
              <a:rect l="l" t="t" r="r" b="b"/>
              <a:pathLst>
                <a:path w="1439498" h="893864" extrusionOk="0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3535584" y="2167794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2246090" y="3884009"/>
              <a:ext cx="375284" cy="111857"/>
            </a:xfrm>
            <a:custGeom>
              <a:avLst/>
              <a:gdLst/>
              <a:ahLst/>
              <a:cxnLst/>
              <a:rect l="l" t="t" r="r" b="b"/>
              <a:pathLst>
                <a:path w="375284" h="111857" extrusionOk="0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6" name="Google Shape;1126;p15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127" name="Google Shape;1127;p15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15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9" name="Google Shape;1129;p15"/>
            <p:cNvSpPr/>
            <p:nvPr/>
          </p:nvSpPr>
          <p:spPr>
            <a:xfrm>
              <a:off x="3659409" y="2444114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4030921" y="3320356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4427836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3704008" y="1752514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2602134" y="3034569"/>
              <a:ext cx="914400" cy="1238539"/>
            </a:xfrm>
            <a:custGeom>
              <a:avLst/>
              <a:gdLst/>
              <a:ahLst/>
              <a:cxnLst/>
              <a:rect l="l" t="t" r="r" b="b"/>
              <a:pathLst>
                <a:path w="914400" h="1238539" extrusionOk="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3078384" y="2729769"/>
              <a:ext cx="981075" cy="1409700"/>
            </a:xfrm>
            <a:custGeom>
              <a:avLst/>
              <a:gdLst/>
              <a:ahLst/>
              <a:cxnLst/>
              <a:rect l="l" t="t" r="r" b="b"/>
              <a:pathLst>
                <a:path w="981075" h="1409700" extrusionOk="0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2958179" y="4137945"/>
              <a:ext cx="558355" cy="135163"/>
            </a:xfrm>
            <a:custGeom>
              <a:avLst/>
              <a:gdLst/>
              <a:ahLst/>
              <a:cxnLst/>
              <a:rect l="l" t="t" r="r" b="b"/>
              <a:pathLst>
                <a:path w="558355" h="135163" extrusionOk="0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3699986" y="3907345"/>
              <a:ext cx="359473" cy="232124"/>
            </a:xfrm>
            <a:custGeom>
              <a:avLst/>
              <a:gdLst/>
              <a:ahLst/>
              <a:cxnLst/>
              <a:rect l="l" t="t" r="r" b="b"/>
              <a:pathLst>
                <a:path w="359473" h="232124" extrusionOk="0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7" name="Google Shape;1137;p15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138" name="Google Shape;1138;p15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15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5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40" name="Google Shape;1140;p15"/>
            <p:cNvSpPr/>
            <p:nvPr/>
          </p:nvSpPr>
          <p:spPr>
            <a:xfrm>
              <a:off x="4791729" y="2446241"/>
              <a:ext cx="352490" cy="352395"/>
            </a:xfrm>
            <a:custGeom>
              <a:avLst/>
              <a:gdLst/>
              <a:ahLst/>
              <a:cxnLst/>
              <a:rect l="l" t="t" r="r" b="b"/>
              <a:pathLst>
                <a:path w="352490" h="352395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2180343" y="2701194"/>
              <a:ext cx="412266" cy="352425"/>
            </a:xfrm>
            <a:custGeom>
              <a:avLst/>
              <a:gdLst/>
              <a:ahLst/>
              <a:cxnLst/>
              <a:rect l="l" t="t" r="r" b="b"/>
              <a:pathLst>
                <a:path w="412266" h="352425" extrusionOk="0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2" name="Google Shape;1142;p15">
            <a:hlinkClick r:id="rId2" action="ppaction://hlinksldjump"/>
          </p:cNvPr>
          <p:cNvSpPr/>
          <p:nvPr/>
        </p:nvSpPr>
        <p:spPr>
          <a:xfrm>
            <a:off x="658131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3" name="Google Shape;1143;p15">
            <a:hlinkClick r:id="rId3" action="ppaction://hlinksldjump"/>
          </p:cNvPr>
          <p:cNvSpPr/>
          <p:nvPr/>
        </p:nvSpPr>
        <p:spPr>
          <a:xfrm>
            <a:off x="2869703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4" name="Google Shape;1144;p15">
            <a:hlinkClick r:id="rId4" action="ppaction://hlinksldjump"/>
          </p:cNvPr>
          <p:cNvSpPr/>
          <p:nvPr/>
        </p:nvSpPr>
        <p:spPr>
          <a:xfrm>
            <a:off x="5081276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5" name="Google Shape;1145;p15">
            <a:hlinkClick r:id="rId5" action="ppaction://hlinksldjump"/>
          </p:cNvPr>
          <p:cNvSpPr/>
          <p:nvPr/>
        </p:nvSpPr>
        <p:spPr>
          <a:xfrm>
            <a:off x="7292849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6" name="Google Shape;1146;p15">
            <a:hlinkClick r:id="rId6" action="ppaction://hlinksldjump"/>
          </p:cNvPr>
          <p:cNvSpPr/>
          <p:nvPr/>
        </p:nvSpPr>
        <p:spPr>
          <a:xfrm>
            <a:off x="1763917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7" name="Google Shape;1147;p15">
            <a:hlinkClick r:id="rId7" action="ppaction://hlinksldjump"/>
          </p:cNvPr>
          <p:cNvSpPr/>
          <p:nvPr/>
        </p:nvSpPr>
        <p:spPr>
          <a:xfrm>
            <a:off x="3975490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8" name="Google Shape;1148;p15">
            <a:hlinkClick r:id="rId8" action="ppaction://hlinksldjump"/>
          </p:cNvPr>
          <p:cNvSpPr/>
          <p:nvPr/>
        </p:nvSpPr>
        <p:spPr>
          <a:xfrm>
            <a:off x="6187062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9" name="Google Shape;1149;p15">
            <a:hlinkClick r:id="rId9" action="ppaction://hlinksldjump"/>
          </p:cNvPr>
          <p:cNvSpPr/>
          <p:nvPr/>
        </p:nvSpPr>
        <p:spPr>
          <a:xfrm>
            <a:off x="8398635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0" name="Google Shape;1150;p15">
            <a:hlinkClick r:id="rId10" action="ppaction://hlinksldjump"/>
          </p:cNvPr>
          <p:cNvSpPr/>
          <p:nvPr/>
        </p:nvSpPr>
        <p:spPr>
          <a:xfrm>
            <a:off x="2869703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1" name="Google Shape;1151;p15">
            <a:hlinkClick r:id="rId11" action="ppaction://hlinksldjump"/>
          </p:cNvPr>
          <p:cNvSpPr/>
          <p:nvPr/>
        </p:nvSpPr>
        <p:spPr>
          <a:xfrm>
            <a:off x="5081276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2" name="Google Shape;1152;p15">
            <a:hlinkClick r:id="rId12" action="ppaction://hlinksldjump"/>
          </p:cNvPr>
          <p:cNvSpPr/>
          <p:nvPr/>
        </p:nvSpPr>
        <p:spPr>
          <a:xfrm>
            <a:off x="7292849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3" name="Google Shape;1153;p15">
            <a:hlinkClick r:id="rId13" action="ppaction://hlinksldjump"/>
          </p:cNvPr>
          <p:cNvSpPr/>
          <p:nvPr/>
        </p:nvSpPr>
        <p:spPr>
          <a:xfrm>
            <a:off x="9504421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 b="1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7"/>
          <p:cNvSpPr txBox="1">
            <a:spLocks noGrp="1"/>
          </p:cNvSpPr>
          <p:nvPr>
            <p:ph type="title"/>
          </p:nvPr>
        </p:nvSpPr>
        <p:spPr>
          <a:xfrm>
            <a:off x="1767150" y="1943850"/>
            <a:ext cx="8657700" cy="2665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dirty="0" err="1" smtClean="0"/>
              <a:t>Ajoyib</a:t>
            </a:r>
            <a:r>
              <a:rPr lang="en-US" sz="9000" dirty="0" smtClean="0"/>
              <a:t> </a:t>
            </a:r>
            <a:r>
              <a:rPr lang="en-US" sz="9000" dirty="0" err="1" smtClean="0"/>
              <a:t>asalarilar</a:t>
            </a:r>
            <a:endParaRPr sz="9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p26">
            <a:hlinkClick r:id="rId3" action="ppaction://hlinksldjump"/>
          </p:cNvPr>
          <p:cNvSpPr/>
          <p:nvPr/>
        </p:nvSpPr>
        <p:spPr>
          <a:xfrm>
            <a:off x="658131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8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1</a:t>
            </a:r>
            <a:endParaRPr sz="48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39" name="Google Shape;1539;p26">
            <a:hlinkClick r:id="rId4" action="ppaction://hlinksldjump"/>
          </p:cNvPr>
          <p:cNvSpPr/>
          <p:nvPr/>
        </p:nvSpPr>
        <p:spPr>
          <a:xfrm>
            <a:off x="2869703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2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0" name="Google Shape;1540;p26">
            <a:hlinkClick r:id="rId5" action="ppaction://hlinksldjump"/>
          </p:cNvPr>
          <p:cNvSpPr/>
          <p:nvPr/>
        </p:nvSpPr>
        <p:spPr>
          <a:xfrm>
            <a:off x="5081276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3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1" name="Google Shape;1541;p26">
            <a:hlinkClick r:id="rId6" action="ppaction://hlinksldjump"/>
          </p:cNvPr>
          <p:cNvSpPr/>
          <p:nvPr/>
        </p:nvSpPr>
        <p:spPr>
          <a:xfrm>
            <a:off x="7292849" y="381241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r>
              <a:rPr lang="en-US" sz="3600" b="1" dirty="0"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4</a:t>
            </a:r>
          </a:p>
        </p:txBody>
      </p:sp>
      <p:sp>
        <p:nvSpPr>
          <p:cNvPr id="1542" name="Google Shape;1542;p26">
            <a:hlinkClick r:id="rId7" action="ppaction://hlinksldjump"/>
          </p:cNvPr>
          <p:cNvSpPr/>
          <p:nvPr/>
        </p:nvSpPr>
        <p:spPr>
          <a:xfrm>
            <a:off x="1763917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5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3" name="Google Shape;1543;p26">
            <a:hlinkClick r:id="rId8" action="ppaction://hlinksldjump"/>
          </p:cNvPr>
          <p:cNvSpPr/>
          <p:nvPr/>
        </p:nvSpPr>
        <p:spPr>
          <a:xfrm>
            <a:off x="3975490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4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6</a:t>
            </a:r>
            <a:endParaRPr sz="44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4" name="Google Shape;1544;p26">
            <a:hlinkClick r:id="rId9" action="ppaction://hlinksldjump"/>
          </p:cNvPr>
          <p:cNvSpPr/>
          <p:nvPr/>
        </p:nvSpPr>
        <p:spPr>
          <a:xfrm>
            <a:off x="6187062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4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7</a:t>
            </a:r>
            <a:endParaRPr sz="44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5" name="Google Shape;1545;p26">
            <a:hlinkClick r:id="rId10" action="ppaction://hlinksldjump"/>
          </p:cNvPr>
          <p:cNvSpPr/>
          <p:nvPr/>
        </p:nvSpPr>
        <p:spPr>
          <a:xfrm>
            <a:off x="8398635" y="2297938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8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6" name="Google Shape;1546;p26">
            <a:hlinkClick r:id="rId11" action="ppaction://hlinksldjump"/>
          </p:cNvPr>
          <p:cNvSpPr/>
          <p:nvPr/>
        </p:nvSpPr>
        <p:spPr>
          <a:xfrm>
            <a:off x="2869703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9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7" name="Google Shape;1547;p26">
            <a:hlinkClick r:id="rId12" action="ppaction://hlinksldjump"/>
          </p:cNvPr>
          <p:cNvSpPr/>
          <p:nvPr/>
        </p:nvSpPr>
        <p:spPr>
          <a:xfrm>
            <a:off x="5081276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10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8" name="Google Shape;1548;p26">
            <a:hlinkClick r:id="rId13" action="ppaction://hlinksldjump"/>
          </p:cNvPr>
          <p:cNvSpPr/>
          <p:nvPr/>
        </p:nvSpPr>
        <p:spPr>
          <a:xfrm>
            <a:off x="7292849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11</a:t>
            </a:r>
            <a:endParaRPr sz="40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  <p:sp>
        <p:nvSpPr>
          <p:cNvPr id="1549" name="Google Shape;1549;p26">
            <a:hlinkClick r:id="rId14" action="ppaction://hlinksldjump"/>
          </p:cNvPr>
          <p:cNvSpPr/>
          <p:nvPr/>
        </p:nvSpPr>
        <p:spPr>
          <a:xfrm>
            <a:off x="9504421" y="4140916"/>
            <a:ext cx="2040850" cy="2233155"/>
          </a:xfrm>
          <a:custGeom>
            <a:avLst/>
            <a:gdLst/>
            <a:ahLst/>
            <a:cxnLst/>
            <a:rect l="l" t="t" r="r" b="b"/>
            <a:pathLst>
              <a:path w="2676525" h="2928728" extrusionOk="0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3200" b="1" i="0" u="none" strike="noStrike" cap="none" dirty="0" smtClean="0">
                <a:solidFill>
                  <a:srgbClr val="000000"/>
                </a:solidFill>
                <a:latin typeface="Times New Roman" panose="02020603050405020304" pitchFamily="18" charset="0"/>
                <a:ea typeface="Chelsea Market"/>
                <a:cs typeface="Times New Roman" panose="02020603050405020304" pitchFamily="18" charset="0"/>
                <a:sym typeface="Chelsea Market"/>
              </a:rPr>
              <a:t>12</a:t>
            </a:r>
            <a:endParaRPr sz="3200" b="1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Chelsea Market"/>
              <a:cs typeface="Times New Roman" panose="02020603050405020304" pitchFamily="18" charset="0"/>
              <a:sym typeface="Chelsea Marke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p27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1-savol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5" name="Google Shape;1555;p27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6" name="Google Shape;1556;p27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28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562" name="Google Shape;1562;p28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-savol</a:t>
            </a:r>
            <a:endParaRPr dirty="0"/>
          </a:p>
        </p:txBody>
      </p:sp>
      <p:sp>
        <p:nvSpPr>
          <p:cNvPr id="1563" name="Google Shape;1563;p28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29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569" name="Google Shape;1569;p29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3-savol</a:t>
            </a:r>
            <a:endParaRPr dirty="0"/>
          </a:p>
        </p:txBody>
      </p:sp>
      <p:sp>
        <p:nvSpPr>
          <p:cNvPr id="1570" name="Google Shape;1570;p29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p30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576" name="Google Shape;1576;p30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4-savol</a:t>
            </a:r>
            <a:endParaRPr dirty="0"/>
          </a:p>
        </p:txBody>
      </p:sp>
      <p:sp>
        <p:nvSpPr>
          <p:cNvPr id="1577" name="Google Shape;1577;p30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31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5-savol</a:t>
            </a:r>
            <a:endParaRPr dirty="0">
              <a:highlight>
                <a:schemeClr val="accent1"/>
              </a:highlight>
            </a:endParaRPr>
          </a:p>
        </p:txBody>
      </p:sp>
      <p:sp>
        <p:nvSpPr>
          <p:cNvPr id="1583" name="Google Shape;1583;p31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  <p:sp>
        <p:nvSpPr>
          <p:cNvPr id="1584" name="Google Shape;1584;p31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32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590" name="Google Shape;1590;p32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6-savol</a:t>
            </a:r>
            <a:endParaRPr dirty="0"/>
          </a:p>
        </p:txBody>
      </p:sp>
      <p:sp>
        <p:nvSpPr>
          <p:cNvPr id="1591" name="Google Shape;1591;p32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3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597" name="Google Shape;1597;p33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7-savol</a:t>
            </a:r>
            <a:endParaRPr dirty="0"/>
          </a:p>
        </p:txBody>
      </p:sp>
      <p:sp>
        <p:nvSpPr>
          <p:cNvPr id="1598" name="Google Shape;1598;p33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34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604" name="Google Shape;1604;p34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8-savol</a:t>
            </a:r>
            <a:endParaRPr dirty="0"/>
          </a:p>
        </p:txBody>
      </p:sp>
      <p:sp>
        <p:nvSpPr>
          <p:cNvPr id="1605" name="Google Shape;1605;p34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p35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9-savol</a:t>
            </a:r>
            <a:endParaRPr dirty="0">
              <a:highlight>
                <a:schemeClr val="accent1"/>
              </a:highlight>
            </a:endParaRPr>
          </a:p>
        </p:txBody>
      </p:sp>
      <p:sp>
        <p:nvSpPr>
          <p:cNvPr id="1611" name="Google Shape;1611;p35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  <p:sp>
        <p:nvSpPr>
          <p:cNvPr id="1612" name="Google Shape;1612;p35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36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618" name="Google Shape;1618;p36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10-savol</a:t>
            </a:r>
            <a:endParaRPr dirty="0"/>
          </a:p>
        </p:txBody>
      </p:sp>
      <p:sp>
        <p:nvSpPr>
          <p:cNvPr id="1619" name="Google Shape;1619;p36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37">
            <a:hlinkClick r:id="rId3" action="ppaction://hlinksldjump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625" name="Google Shape;1625;p37"/>
          <p:cNvSpPr txBox="1">
            <a:spLocks noGrp="1"/>
          </p:cNvSpPr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11-savol</a:t>
            </a:r>
            <a:endParaRPr dirty="0"/>
          </a:p>
        </p:txBody>
      </p:sp>
      <p:sp>
        <p:nvSpPr>
          <p:cNvPr id="1626" name="Google Shape;1626;p37"/>
          <p:cNvSpPr txBox="1">
            <a:spLocks noGrp="1"/>
          </p:cNvSpPr>
          <p:nvPr>
            <p:ph type="body" idx="1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38">
            <a:hlinkClick r:id="rId3" action="ppaction://hlinksldjump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632" name="Google Shape;1632;p38"/>
          <p:cNvSpPr txBox="1">
            <a:spLocks noGrp="1"/>
          </p:cNvSpPr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12-savol</a:t>
            </a:r>
            <a:endParaRPr dirty="0"/>
          </a:p>
        </p:txBody>
      </p:sp>
      <p:sp>
        <p:nvSpPr>
          <p:cNvPr id="1633" name="Google Shape;1633;p38"/>
          <p:cNvSpPr txBox="1">
            <a:spLocks noGrp="1"/>
          </p:cNvSpPr>
          <p:nvPr>
            <p:ph type="body" idx="1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yoziladi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p40"/>
          <p:cNvSpPr txBox="1">
            <a:spLocks noGrp="1"/>
          </p:cNvSpPr>
          <p:nvPr>
            <p:ph type="title"/>
          </p:nvPr>
        </p:nvSpPr>
        <p:spPr>
          <a:xfrm>
            <a:off x="873350" y="5315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chemeClr val="accent1"/>
              </a:highlight>
            </a:endParaRPr>
          </a:p>
        </p:txBody>
      </p:sp>
      <p:grpSp>
        <p:nvGrpSpPr>
          <p:cNvPr id="1645" name="Google Shape;1645;p40"/>
          <p:cNvGrpSpPr/>
          <p:nvPr/>
        </p:nvGrpSpPr>
        <p:grpSpPr>
          <a:xfrm>
            <a:off x="3646964" y="1621352"/>
            <a:ext cx="405160" cy="253589"/>
            <a:chOff x="4797800" y="1994125"/>
            <a:chExt cx="306475" cy="186025"/>
          </a:xfrm>
        </p:grpSpPr>
        <p:sp>
          <p:nvSpPr>
            <p:cNvPr id="1646" name="Google Shape;1646;p40"/>
            <p:cNvSpPr/>
            <p:nvPr/>
          </p:nvSpPr>
          <p:spPr>
            <a:xfrm>
              <a:off x="4837950" y="1994125"/>
              <a:ext cx="226175" cy="152575"/>
            </a:xfrm>
            <a:custGeom>
              <a:avLst/>
              <a:gdLst/>
              <a:ahLst/>
              <a:cxnLst/>
              <a:rect l="l" t="t" r="r" b="b"/>
              <a:pathLst>
                <a:path w="9047" h="6103" extrusionOk="0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0"/>
            <p:cNvSpPr/>
            <p:nvPr/>
          </p:nvSpPr>
          <p:spPr>
            <a:xfrm>
              <a:off x="4797800" y="2160075"/>
              <a:ext cx="306475" cy="20075"/>
            </a:xfrm>
            <a:custGeom>
              <a:avLst/>
              <a:gdLst/>
              <a:ahLst/>
              <a:cxnLst/>
              <a:rect l="l" t="t" r="r" b="b"/>
              <a:pathLst>
                <a:path w="12259" h="803" extrusionOk="0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8" name="Google Shape;1648;p40"/>
          <p:cNvSpPr/>
          <p:nvPr/>
        </p:nvSpPr>
        <p:spPr>
          <a:xfrm>
            <a:off x="3089772" y="1637250"/>
            <a:ext cx="351487" cy="308322"/>
          </a:xfrm>
          <a:custGeom>
            <a:avLst/>
            <a:gdLst/>
            <a:ahLst/>
            <a:cxnLst/>
            <a:rect l="l" t="t" r="r" b="b"/>
            <a:pathLst>
              <a:path w="10635" h="9047" extrusionOk="0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9" name="Google Shape;1649;p40"/>
          <p:cNvSpPr/>
          <p:nvPr/>
        </p:nvSpPr>
        <p:spPr>
          <a:xfrm>
            <a:off x="2674683" y="1553844"/>
            <a:ext cx="211156" cy="398327"/>
          </a:xfrm>
          <a:custGeom>
            <a:avLst/>
            <a:gdLst/>
            <a:ahLst/>
            <a:cxnLst/>
            <a:rect l="l" t="t" r="r" b="b"/>
            <a:pathLst>
              <a:path w="6389" h="11688" extrusionOk="0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40"/>
          <p:cNvSpPr/>
          <p:nvPr/>
        </p:nvSpPr>
        <p:spPr>
          <a:xfrm>
            <a:off x="4201719" y="1621724"/>
            <a:ext cx="352082" cy="253589"/>
          </a:xfrm>
          <a:custGeom>
            <a:avLst/>
            <a:gdLst/>
            <a:ahLst/>
            <a:cxnLst/>
            <a:rect l="l" t="t" r="r" b="b"/>
            <a:pathLst>
              <a:path w="10653" h="7441" extrusionOk="0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40"/>
          <p:cNvSpPr/>
          <p:nvPr/>
        </p:nvSpPr>
        <p:spPr>
          <a:xfrm>
            <a:off x="4705224" y="1578862"/>
            <a:ext cx="333805" cy="339335"/>
          </a:xfrm>
          <a:custGeom>
            <a:avLst/>
            <a:gdLst/>
            <a:ahLst/>
            <a:cxnLst/>
            <a:rect l="l" t="t" r="r" b="b"/>
            <a:pathLst>
              <a:path w="10100" h="9957" extrusionOk="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40"/>
          <p:cNvSpPr/>
          <p:nvPr/>
        </p:nvSpPr>
        <p:spPr>
          <a:xfrm>
            <a:off x="5694540" y="1612538"/>
            <a:ext cx="299003" cy="280956"/>
          </a:xfrm>
          <a:custGeom>
            <a:avLst/>
            <a:gdLst/>
            <a:ahLst/>
            <a:cxnLst/>
            <a:rect l="l" t="t" r="r" b="b"/>
            <a:pathLst>
              <a:path w="9047" h="8244" extrusionOk="0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3" name="Google Shape;1653;p40"/>
          <p:cNvGrpSpPr/>
          <p:nvPr/>
        </p:nvGrpSpPr>
        <p:grpSpPr>
          <a:xfrm>
            <a:off x="6240258" y="1625377"/>
            <a:ext cx="352082" cy="254203"/>
            <a:chOff x="4250025" y="2848800"/>
            <a:chExt cx="266325" cy="186475"/>
          </a:xfrm>
        </p:grpSpPr>
        <p:sp>
          <p:nvSpPr>
            <p:cNvPr id="1654" name="Google Shape;1654;p40"/>
            <p:cNvSpPr/>
            <p:nvPr/>
          </p:nvSpPr>
          <p:spPr>
            <a:xfrm>
              <a:off x="4250025" y="2848800"/>
              <a:ext cx="166425" cy="149900"/>
            </a:xfrm>
            <a:custGeom>
              <a:avLst/>
              <a:gdLst/>
              <a:ahLst/>
              <a:cxnLst/>
              <a:rect l="l" t="t" r="r" b="b"/>
              <a:pathLst>
                <a:path w="6657" h="5996" extrusionOk="0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0"/>
            <p:cNvSpPr/>
            <p:nvPr/>
          </p:nvSpPr>
          <p:spPr>
            <a:xfrm>
              <a:off x="4349950" y="2885375"/>
              <a:ext cx="166400" cy="149900"/>
            </a:xfrm>
            <a:custGeom>
              <a:avLst/>
              <a:gdLst/>
              <a:ahLst/>
              <a:cxnLst/>
              <a:rect l="l" t="t" r="r" b="b"/>
              <a:pathLst>
                <a:path w="6656" h="5996" extrusionOk="0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6" name="Google Shape;1656;p40"/>
          <p:cNvGrpSpPr/>
          <p:nvPr/>
        </p:nvGrpSpPr>
        <p:grpSpPr>
          <a:xfrm>
            <a:off x="6837606" y="1589491"/>
            <a:ext cx="343224" cy="326555"/>
            <a:chOff x="4707700" y="2822475"/>
            <a:chExt cx="259625" cy="239550"/>
          </a:xfrm>
        </p:grpSpPr>
        <p:sp>
          <p:nvSpPr>
            <p:cNvPr id="1657" name="Google Shape;1657;p40"/>
            <p:cNvSpPr/>
            <p:nvPr/>
          </p:nvSpPr>
          <p:spPr>
            <a:xfrm>
              <a:off x="4707700" y="2822475"/>
              <a:ext cx="259625" cy="176225"/>
            </a:xfrm>
            <a:custGeom>
              <a:avLst/>
              <a:gdLst/>
              <a:ahLst/>
              <a:cxnLst/>
              <a:rect l="l" t="t" r="r" b="b"/>
              <a:pathLst>
                <a:path w="10385" h="7049" extrusionOk="0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0"/>
            <p:cNvSpPr/>
            <p:nvPr/>
          </p:nvSpPr>
          <p:spPr>
            <a:xfrm>
              <a:off x="4754525" y="29919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0"/>
            <p:cNvSpPr/>
            <p:nvPr/>
          </p:nvSpPr>
          <p:spPr>
            <a:xfrm>
              <a:off x="4719750" y="3031675"/>
              <a:ext cx="29900" cy="30350"/>
            </a:xfrm>
            <a:custGeom>
              <a:avLst/>
              <a:gdLst/>
              <a:ahLst/>
              <a:cxnLst/>
              <a:rect l="l" t="t" r="r" b="b"/>
              <a:pathLst>
                <a:path w="1196" h="1214" extrusionOk="0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0" name="Google Shape;1660;p40"/>
          <p:cNvSpPr/>
          <p:nvPr/>
        </p:nvSpPr>
        <p:spPr>
          <a:xfrm>
            <a:off x="7311578" y="1593076"/>
            <a:ext cx="340878" cy="320045"/>
          </a:xfrm>
          <a:custGeom>
            <a:avLst/>
            <a:gdLst/>
            <a:ahLst/>
            <a:cxnLst/>
            <a:rect l="l" t="t" r="r" b="b"/>
            <a:pathLst>
              <a:path w="10314" h="9391" extrusionOk="0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1" name="Google Shape;1661;p40"/>
          <p:cNvSpPr/>
          <p:nvPr/>
        </p:nvSpPr>
        <p:spPr>
          <a:xfrm>
            <a:off x="7835073" y="1625933"/>
            <a:ext cx="352082" cy="254203"/>
          </a:xfrm>
          <a:custGeom>
            <a:avLst/>
            <a:gdLst/>
            <a:ahLst/>
            <a:cxnLst/>
            <a:rect l="l" t="t" r="r" b="b"/>
            <a:pathLst>
              <a:path w="10653" h="7459" extrusionOk="0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2" name="Google Shape;1662;p40"/>
          <p:cNvGrpSpPr/>
          <p:nvPr/>
        </p:nvGrpSpPr>
        <p:grpSpPr>
          <a:xfrm>
            <a:off x="8472772" y="1552991"/>
            <a:ext cx="351487" cy="398940"/>
            <a:chOff x="6425500" y="2795700"/>
            <a:chExt cx="265875" cy="292650"/>
          </a:xfrm>
        </p:grpSpPr>
        <p:sp>
          <p:nvSpPr>
            <p:cNvPr id="1663" name="Google Shape;1663;p40"/>
            <p:cNvSpPr/>
            <p:nvPr/>
          </p:nvSpPr>
          <p:spPr>
            <a:xfrm>
              <a:off x="6425500" y="2795700"/>
              <a:ext cx="265875" cy="292650"/>
            </a:xfrm>
            <a:custGeom>
              <a:avLst/>
              <a:gdLst/>
              <a:ahLst/>
              <a:cxnLst/>
              <a:rect l="l" t="t" r="r" b="b"/>
              <a:pathLst>
                <a:path w="10635" h="11706" extrusionOk="0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0"/>
            <p:cNvSpPr/>
            <p:nvPr/>
          </p:nvSpPr>
          <p:spPr>
            <a:xfrm>
              <a:off x="6515150" y="2868425"/>
              <a:ext cx="86575" cy="87000"/>
            </a:xfrm>
            <a:custGeom>
              <a:avLst/>
              <a:gdLst/>
              <a:ahLst/>
              <a:cxnLst/>
              <a:rect l="l" t="t" r="r" b="b"/>
              <a:pathLst>
                <a:path w="3463" h="3480" extrusionOk="0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5" name="Google Shape;1665;p40"/>
          <p:cNvSpPr/>
          <p:nvPr/>
        </p:nvSpPr>
        <p:spPr>
          <a:xfrm>
            <a:off x="8970478" y="1585492"/>
            <a:ext cx="352677" cy="335654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6" name="Google Shape;1666;p40"/>
          <p:cNvGrpSpPr/>
          <p:nvPr/>
        </p:nvGrpSpPr>
        <p:grpSpPr>
          <a:xfrm>
            <a:off x="9550818" y="1607635"/>
            <a:ext cx="350297" cy="290464"/>
            <a:chOff x="5549875" y="2418425"/>
            <a:chExt cx="264975" cy="213075"/>
          </a:xfrm>
        </p:grpSpPr>
        <p:sp>
          <p:nvSpPr>
            <p:cNvPr id="1667" name="Google Shape;1667;p40"/>
            <p:cNvSpPr/>
            <p:nvPr/>
          </p:nvSpPr>
          <p:spPr>
            <a:xfrm>
              <a:off x="5549875" y="2576925"/>
              <a:ext cx="42400" cy="54575"/>
            </a:xfrm>
            <a:custGeom>
              <a:avLst/>
              <a:gdLst/>
              <a:ahLst/>
              <a:cxnLst/>
              <a:rect l="l" t="t" r="r" b="b"/>
              <a:pathLst>
                <a:path w="1696" h="2183" extrusionOk="0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0"/>
            <p:cNvSpPr/>
            <p:nvPr/>
          </p:nvSpPr>
          <p:spPr>
            <a:xfrm>
              <a:off x="5576175" y="2418425"/>
              <a:ext cx="238675" cy="211200"/>
            </a:xfrm>
            <a:custGeom>
              <a:avLst/>
              <a:gdLst/>
              <a:ahLst/>
              <a:cxnLst/>
              <a:rect l="l" t="t" r="r" b="b"/>
              <a:pathLst>
                <a:path w="9547" h="8448" extrusionOk="0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9" name="Google Shape;1669;p40"/>
          <p:cNvSpPr/>
          <p:nvPr/>
        </p:nvSpPr>
        <p:spPr>
          <a:xfrm>
            <a:off x="2696788" y="2216471"/>
            <a:ext cx="166936" cy="380674"/>
          </a:xfrm>
          <a:custGeom>
            <a:avLst/>
            <a:gdLst/>
            <a:ahLst/>
            <a:cxnLst/>
            <a:rect l="l" t="t" r="r" b="b"/>
            <a:pathLst>
              <a:path w="5051" h="11170" extrusionOk="0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0" name="Google Shape;1670;p40"/>
          <p:cNvGrpSpPr/>
          <p:nvPr/>
        </p:nvGrpSpPr>
        <p:grpSpPr>
          <a:xfrm>
            <a:off x="3646894" y="2252142"/>
            <a:ext cx="299598" cy="308322"/>
            <a:chOff x="3739275" y="2525850"/>
            <a:chExt cx="226625" cy="226175"/>
          </a:xfrm>
        </p:grpSpPr>
        <p:sp>
          <p:nvSpPr>
            <p:cNvPr id="1671" name="Google Shape;1671;p40"/>
            <p:cNvSpPr/>
            <p:nvPr/>
          </p:nvSpPr>
          <p:spPr>
            <a:xfrm>
              <a:off x="3779425" y="2525850"/>
              <a:ext cx="20100" cy="40150"/>
            </a:xfrm>
            <a:custGeom>
              <a:avLst/>
              <a:gdLst/>
              <a:ahLst/>
              <a:cxnLst/>
              <a:rect l="l" t="t" r="r" b="b"/>
              <a:pathLst>
                <a:path w="804" h="1606" extrusionOk="0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0"/>
            <p:cNvSpPr/>
            <p:nvPr/>
          </p:nvSpPr>
          <p:spPr>
            <a:xfrm>
              <a:off x="3739275" y="2605675"/>
              <a:ext cx="226625" cy="146350"/>
            </a:xfrm>
            <a:custGeom>
              <a:avLst/>
              <a:gdLst/>
              <a:ahLst/>
              <a:cxnLst/>
              <a:rect l="l" t="t" r="r" b="b"/>
              <a:pathLst>
                <a:path w="9065" h="5854" extrusionOk="0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0"/>
            <p:cNvSpPr/>
            <p:nvPr/>
          </p:nvSpPr>
          <p:spPr>
            <a:xfrm>
              <a:off x="3905675" y="2525850"/>
              <a:ext cx="20100" cy="40150"/>
            </a:xfrm>
            <a:custGeom>
              <a:avLst/>
              <a:gdLst/>
              <a:ahLst/>
              <a:cxnLst/>
              <a:rect l="l" t="t" r="r" b="b"/>
              <a:pathLst>
                <a:path w="804" h="1606" extrusionOk="0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0"/>
            <p:cNvSpPr/>
            <p:nvPr/>
          </p:nvSpPr>
          <p:spPr>
            <a:xfrm>
              <a:off x="3739275" y="2545900"/>
              <a:ext cx="226625" cy="46425"/>
            </a:xfrm>
            <a:custGeom>
              <a:avLst/>
              <a:gdLst/>
              <a:ahLst/>
              <a:cxnLst/>
              <a:rect l="l" t="t" r="r" b="b"/>
              <a:pathLst>
                <a:path w="9065" h="1857" extrusionOk="0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5" name="Google Shape;1675;p40"/>
          <p:cNvGrpSpPr/>
          <p:nvPr/>
        </p:nvGrpSpPr>
        <p:grpSpPr>
          <a:xfrm>
            <a:off x="3120076" y="2225372"/>
            <a:ext cx="272464" cy="361861"/>
            <a:chOff x="4518575" y="2506200"/>
            <a:chExt cx="206100" cy="265450"/>
          </a:xfrm>
        </p:grpSpPr>
        <p:sp>
          <p:nvSpPr>
            <p:cNvPr id="1676" name="Google Shape;1676;p40"/>
            <p:cNvSpPr/>
            <p:nvPr/>
          </p:nvSpPr>
          <p:spPr>
            <a:xfrm>
              <a:off x="4518575" y="2506200"/>
              <a:ext cx="206100" cy="265450"/>
            </a:xfrm>
            <a:custGeom>
              <a:avLst/>
              <a:gdLst/>
              <a:ahLst/>
              <a:cxnLst/>
              <a:rect l="l" t="t" r="r" b="b"/>
              <a:pathLst>
                <a:path w="8244" h="10618" extrusionOk="0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0"/>
            <p:cNvSpPr/>
            <p:nvPr/>
          </p:nvSpPr>
          <p:spPr>
            <a:xfrm>
              <a:off x="4628300" y="25557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0"/>
            <p:cNvSpPr/>
            <p:nvPr/>
          </p:nvSpPr>
          <p:spPr>
            <a:xfrm>
              <a:off x="4628300" y="2608800"/>
              <a:ext cx="56225" cy="13425"/>
            </a:xfrm>
            <a:custGeom>
              <a:avLst/>
              <a:gdLst/>
              <a:ahLst/>
              <a:cxnLst/>
              <a:rect l="l" t="t" r="r" b="b"/>
              <a:pathLst>
                <a:path w="2249" h="537" extrusionOk="0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0"/>
            <p:cNvSpPr/>
            <p:nvPr/>
          </p:nvSpPr>
          <p:spPr>
            <a:xfrm>
              <a:off x="4628300" y="2715425"/>
              <a:ext cx="56225" cy="13400"/>
            </a:xfrm>
            <a:custGeom>
              <a:avLst/>
              <a:gdLst/>
              <a:ahLst/>
              <a:cxnLst/>
              <a:rect l="l" t="t" r="r" b="b"/>
              <a:pathLst>
                <a:path w="2249" h="536" extrusionOk="0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0"/>
            <p:cNvSpPr/>
            <p:nvPr/>
          </p:nvSpPr>
          <p:spPr>
            <a:xfrm>
              <a:off x="4628300" y="2662325"/>
              <a:ext cx="56225" cy="12975"/>
            </a:xfrm>
            <a:custGeom>
              <a:avLst/>
              <a:gdLst/>
              <a:ahLst/>
              <a:cxnLst/>
              <a:rect l="l" t="t" r="r" b="b"/>
              <a:pathLst>
                <a:path w="2249" h="519" extrusionOk="0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0"/>
            <p:cNvSpPr/>
            <p:nvPr/>
          </p:nvSpPr>
          <p:spPr>
            <a:xfrm>
              <a:off x="4558275" y="25392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0"/>
            <p:cNvSpPr/>
            <p:nvPr/>
          </p:nvSpPr>
          <p:spPr>
            <a:xfrm>
              <a:off x="4558275" y="2592300"/>
              <a:ext cx="49525" cy="40625"/>
            </a:xfrm>
            <a:custGeom>
              <a:avLst/>
              <a:gdLst/>
              <a:ahLst/>
              <a:cxnLst/>
              <a:rect l="l" t="t" r="r" b="b"/>
              <a:pathLst>
                <a:path w="1981" h="1625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0"/>
            <p:cNvSpPr/>
            <p:nvPr/>
          </p:nvSpPr>
          <p:spPr>
            <a:xfrm>
              <a:off x="4558275" y="2645375"/>
              <a:ext cx="49525" cy="41075"/>
            </a:xfrm>
            <a:custGeom>
              <a:avLst/>
              <a:gdLst/>
              <a:ahLst/>
              <a:cxnLst/>
              <a:rect l="l" t="t" r="r" b="b"/>
              <a:pathLst>
                <a:path w="1981" h="1643" extrusionOk="0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0"/>
            <p:cNvSpPr/>
            <p:nvPr/>
          </p:nvSpPr>
          <p:spPr>
            <a:xfrm>
              <a:off x="4558275" y="2698025"/>
              <a:ext cx="49525" cy="40600"/>
            </a:xfrm>
            <a:custGeom>
              <a:avLst/>
              <a:gdLst/>
              <a:ahLst/>
              <a:cxnLst/>
              <a:rect l="l" t="t" r="r" b="b"/>
              <a:pathLst>
                <a:path w="1981" h="1624" extrusionOk="0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85" name="Google Shape;1685;p40"/>
          <p:cNvGrpSpPr/>
          <p:nvPr/>
        </p:nvGrpSpPr>
        <p:grpSpPr>
          <a:xfrm>
            <a:off x="4201277" y="2252342"/>
            <a:ext cx="299631" cy="308322"/>
            <a:chOff x="4164375" y="1677425"/>
            <a:chExt cx="226650" cy="226175"/>
          </a:xfrm>
        </p:grpSpPr>
        <p:sp>
          <p:nvSpPr>
            <p:cNvPr id="1686" name="Google Shape;1686;p40"/>
            <p:cNvSpPr/>
            <p:nvPr/>
          </p:nvSpPr>
          <p:spPr>
            <a:xfrm>
              <a:off x="4164375" y="1677425"/>
              <a:ext cx="226650" cy="226175"/>
            </a:xfrm>
            <a:custGeom>
              <a:avLst/>
              <a:gdLst/>
              <a:ahLst/>
              <a:cxnLst/>
              <a:rect l="l" t="t" r="r" b="b"/>
              <a:pathLst>
                <a:path w="9066" h="9047" extrusionOk="0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0"/>
            <p:cNvSpPr/>
            <p:nvPr/>
          </p:nvSpPr>
          <p:spPr>
            <a:xfrm>
              <a:off x="4204525" y="1747450"/>
              <a:ext cx="36600" cy="116450"/>
            </a:xfrm>
            <a:custGeom>
              <a:avLst/>
              <a:gdLst/>
              <a:ahLst/>
              <a:cxnLst/>
              <a:rect l="l" t="t" r="r" b="b"/>
              <a:pathLst>
                <a:path w="1464" h="4658" extrusionOk="0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0"/>
            <p:cNvSpPr/>
            <p:nvPr/>
          </p:nvSpPr>
          <p:spPr>
            <a:xfrm>
              <a:off x="4254500" y="1677425"/>
              <a:ext cx="36600" cy="186475"/>
            </a:xfrm>
            <a:custGeom>
              <a:avLst/>
              <a:gdLst/>
              <a:ahLst/>
              <a:cxnLst/>
              <a:rect l="l" t="t" r="r" b="b"/>
              <a:pathLst>
                <a:path w="1464" h="7459" extrusionOk="0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0"/>
            <p:cNvSpPr/>
            <p:nvPr/>
          </p:nvSpPr>
          <p:spPr>
            <a:xfrm>
              <a:off x="4304450" y="1747450"/>
              <a:ext cx="36600" cy="116450"/>
            </a:xfrm>
            <a:custGeom>
              <a:avLst/>
              <a:gdLst/>
              <a:ahLst/>
              <a:cxnLst/>
              <a:rect l="l" t="t" r="r" b="b"/>
              <a:pathLst>
                <a:path w="1464" h="4658" extrusionOk="0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0"/>
            <p:cNvSpPr/>
            <p:nvPr/>
          </p:nvSpPr>
          <p:spPr>
            <a:xfrm>
              <a:off x="4354400" y="1803650"/>
              <a:ext cx="36625" cy="60250"/>
            </a:xfrm>
            <a:custGeom>
              <a:avLst/>
              <a:gdLst/>
              <a:ahLst/>
              <a:cxnLst/>
              <a:rect l="l" t="t" r="r" b="b"/>
              <a:pathLst>
                <a:path w="1465" h="2410" extrusionOk="0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1" name="Google Shape;1691;p40"/>
          <p:cNvGrpSpPr/>
          <p:nvPr/>
        </p:nvGrpSpPr>
        <p:grpSpPr>
          <a:xfrm>
            <a:off x="5255242" y="2243531"/>
            <a:ext cx="299003" cy="308322"/>
            <a:chOff x="5226025" y="1677425"/>
            <a:chExt cx="226175" cy="226175"/>
          </a:xfrm>
        </p:grpSpPr>
        <p:sp>
          <p:nvSpPr>
            <p:cNvPr id="1692" name="Google Shape;1692;p40"/>
            <p:cNvSpPr/>
            <p:nvPr/>
          </p:nvSpPr>
          <p:spPr>
            <a:xfrm>
              <a:off x="5226025" y="1677425"/>
              <a:ext cx="226175" cy="226175"/>
            </a:xfrm>
            <a:custGeom>
              <a:avLst/>
              <a:gdLst/>
              <a:ahLst/>
              <a:cxnLst/>
              <a:rect l="l" t="t" r="r" b="b"/>
              <a:pathLst>
                <a:path w="9047" h="9047" extrusionOk="0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0"/>
            <p:cNvSpPr/>
            <p:nvPr/>
          </p:nvSpPr>
          <p:spPr>
            <a:xfrm>
              <a:off x="5259025" y="1733625"/>
              <a:ext cx="193175" cy="113325"/>
            </a:xfrm>
            <a:custGeom>
              <a:avLst/>
              <a:gdLst/>
              <a:ahLst/>
              <a:cxnLst/>
              <a:rect l="l" t="t" r="r" b="b"/>
              <a:pathLst>
                <a:path w="7727" h="4533" extrusionOk="0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4" name="Google Shape;1694;p40"/>
          <p:cNvGrpSpPr/>
          <p:nvPr/>
        </p:nvGrpSpPr>
        <p:grpSpPr>
          <a:xfrm>
            <a:off x="4728626" y="2243624"/>
            <a:ext cx="299003" cy="308322"/>
            <a:chOff x="4835275" y="1198350"/>
            <a:chExt cx="226175" cy="226175"/>
          </a:xfrm>
        </p:grpSpPr>
        <p:sp>
          <p:nvSpPr>
            <p:cNvPr id="1695" name="Google Shape;1695;p40"/>
            <p:cNvSpPr/>
            <p:nvPr/>
          </p:nvSpPr>
          <p:spPr>
            <a:xfrm>
              <a:off x="4835275" y="1198350"/>
              <a:ext cx="226175" cy="226175"/>
            </a:xfrm>
            <a:custGeom>
              <a:avLst/>
              <a:gdLst/>
              <a:ahLst/>
              <a:cxnLst/>
              <a:rect l="l" t="t" r="r" b="b"/>
              <a:pathLst>
                <a:path w="9047" h="9047" extrusionOk="0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0"/>
            <p:cNvSpPr/>
            <p:nvPr/>
          </p:nvSpPr>
          <p:spPr>
            <a:xfrm>
              <a:off x="4868275" y="1255000"/>
              <a:ext cx="193175" cy="113325"/>
            </a:xfrm>
            <a:custGeom>
              <a:avLst/>
              <a:gdLst/>
              <a:ahLst/>
              <a:cxnLst/>
              <a:rect l="l" t="t" r="r" b="b"/>
              <a:pathLst>
                <a:path w="7727" h="4533" extrusionOk="0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7" name="Google Shape;1697;p40"/>
          <p:cNvGrpSpPr/>
          <p:nvPr/>
        </p:nvGrpSpPr>
        <p:grpSpPr>
          <a:xfrm>
            <a:off x="6415471" y="2227523"/>
            <a:ext cx="347356" cy="358215"/>
            <a:chOff x="968775" y="1180050"/>
            <a:chExt cx="262750" cy="262775"/>
          </a:xfrm>
        </p:grpSpPr>
        <p:sp>
          <p:nvSpPr>
            <p:cNvPr id="1698" name="Google Shape;1698;p40"/>
            <p:cNvSpPr/>
            <p:nvPr/>
          </p:nvSpPr>
          <p:spPr>
            <a:xfrm>
              <a:off x="1061550" y="1180050"/>
              <a:ext cx="169975" cy="169550"/>
            </a:xfrm>
            <a:custGeom>
              <a:avLst/>
              <a:gdLst/>
              <a:ahLst/>
              <a:cxnLst/>
              <a:rect l="l" t="t" r="r" b="b"/>
              <a:pathLst>
                <a:path w="6799" h="6782" extrusionOk="0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0"/>
            <p:cNvSpPr/>
            <p:nvPr/>
          </p:nvSpPr>
          <p:spPr>
            <a:xfrm>
              <a:off x="968775" y="11898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0"/>
            <p:cNvSpPr/>
            <p:nvPr/>
          </p:nvSpPr>
          <p:spPr>
            <a:xfrm>
              <a:off x="1015150" y="1236700"/>
              <a:ext cx="160175" cy="159725"/>
            </a:xfrm>
            <a:custGeom>
              <a:avLst/>
              <a:gdLst/>
              <a:ahLst/>
              <a:cxnLst/>
              <a:rect l="l" t="t" r="r" b="b"/>
              <a:pathLst>
                <a:path w="6407" h="6389" extrusionOk="0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1" name="Google Shape;1701;p40"/>
          <p:cNvGrpSpPr/>
          <p:nvPr/>
        </p:nvGrpSpPr>
        <p:grpSpPr>
          <a:xfrm>
            <a:off x="5780370" y="2294592"/>
            <a:ext cx="386288" cy="224042"/>
            <a:chOff x="1678900" y="1231350"/>
            <a:chExt cx="292200" cy="164350"/>
          </a:xfrm>
        </p:grpSpPr>
        <p:sp>
          <p:nvSpPr>
            <p:cNvPr id="1702" name="Google Shape;1702;p40"/>
            <p:cNvSpPr/>
            <p:nvPr/>
          </p:nvSpPr>
          <p:spPr>
            <a:xfrm>
              <a:off x="1678900" y="1231350"/>
              <a:ext cx="233775" cy="159725"/>
            </a:xfrm>
            <a:custGeom>
              <a:avLst/>
              <a:gdLst/>
              <a:ahLst/>
              <a:cxnLst/>
              <a:rect l="l" t="t" r="r" b="b"/>
              <a:pathLst>
                <a:path w="9351" h="6389" extrusionOk="0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0"/>
            <p:cNvSpPr/>
            <p:nvPr/>
          </p:nvSpPr>
          <p:spPr>
            <a:xfrm>
              <a:off x="1927800" y="1294250"/>
              <a:ext cx="43300" cy="96825"/>
            </a:xfrm>
            <a:custGeom>
              <a:avLst/>
              <a:gdLst/>
              <a:ahLst/>
              <a:cxnLst/>
              <a:rect l="l" t="t" r="r" b="b"/>
              <a:pathLst>
                <a:path w="1732" h="3873" extrusionOk="0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0"/>
            <p:cNvSpPr/>
            <p:nvPr/>
          </p:nvSpPr>
          <p:spPr>
            <a:xfrm>
              <a:off x="1809600" y="1267925"/>
              <a:ext cx="128500" cy="127775"/>
            </a:xfrm>
            <a:custGeom>
              <a:avLst/>
              <a:gdLst/>
              <a:ahLst/>
              <a:cxnLst/>
              <a:rect l="l" t="t" r="r" b="b"/>
              <a:pathLst>
                <a:path w="5140" h="5111" extrusionOk="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05" name="Google Shape;1705;p40"/>
          <p:cNvSpPr/>
          <p:nvPr/>
        </p:nvSpPr>
        <p:spPr>
          <a:xfrm>
            <a:off x="7099359" y="2216488"/>
            <a:ext cx="245958" cy="363054"/>
          </a:xfrm>
          <a:custGeom>
            <a:avLst/>
            <a:gdLst/>
            <a:ahLst/>
            <a:cxnLst/>
            <a:rect l="l" t="t" r="r" b="b"/>
            <a:pathLst>
              <a:path w="7442" h="10653" extrusionOk="0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06" name="Google Shape;1706;p40"/>
          <p:cNvGrpSpPr/>
          <p:nvPr/>
        </p:nvGrpSpPr>
        <p:grpSpPr>
          <a:xfrm>
            <a:off x="7543606" y="2221131"/>
            <a:ext cx="322006" cy="353205"/>
            <a:chOff x="2405550" y="1181850"/>
            <a:chExt cx="243575" cy="259100"/>
          </a:xfrm>
        </p:grpSpPr>
        <p:sp>
          <p:nvSpPr>
            <p:cNvPr id="1707" name="Google Shape;1707;p40"/>
            <p:cNvSpPr/>
            <p:nvPr/>
          </p:nvSpPr>
          <p:spPr>
            <a:xfrm>
              <a:off x="2517500" y="1255000"/>
              <a:ext cx="13425" cy="12950"/>
            </a:xfrm>
            <a:custGeom>
              <a:avLst/>
              <a:gdLst/>
              <a:ahLst/>
              <a:cxnLst/>
              <a:rect l="l" t="t" r="r" b="b"/>
              <a:pathLst>
                <a:path w="537" h="518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0"/>
            <p:cNvSpPr/>
            <p:nvPr/>
          </p:nvSpPr>
          <p:spPr>
            <a:xfrm>
              <a:off x="2517500" y="1387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0"/>
            <p:cNvSpPr/>
            <p:nvPr/>
          </p:nvSpPr>
          <p:spPr>
            <a:xfrm>
              <a:off x="2584425" y="1317900"/>
              <a:ext cx="12950" cy="13400"/>
            </a:xfrm>
            <a:custGeom>
              <a:avLst/>
              <a:gdLst/>
              <a:ahLst/>
              <a:cxnLst/>
              <a:rect l="l" t="t" r="r" b="b"/>
              <a:pathLst>
                <a:path w="518" h="536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0"/>
            <p:cNvSpPr/>
            <p:nvPr/>
          </p:nvSpPr>
          <p:spPr>
            <a:xfrm>
              <a:off x="2451050" y="131790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0"/>
            <p:cNvSpPr/>
            <p:nvPr/>
          </p:nvSpPr>
          <p:spPr>
            <a:xfrm>
              <a:off x="2517500" y="1278200"/>
              <a:ext cx="44650" cy="84325"/>
            </a:xfrm>
            <a:custGeom>
              <a:avLst/>
              <a:gdLst/>
              <a:ahLst/>
              <a:cxnLst/>
              <a:rect l="l" t="t" r="r" b="b"/>
              <a:pathLst>
                <a:path w="1786" h="3373" extrusionOk="0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0"/>
            <p:cNvSpPr/>
            <p:nvPr/>
          </p:nvSpPr>
          <p:spPr>
            <a:xfrm>
              <a:off x="2405550" y="1181850"/>
              <a:ext cx="243575" cy="259100"/>
            </a:xfrm>
            <a:custGeom>
              <a:avLst/>
              <a:gdLst/>
              <a:ahLst/>
              <a:cxnLst/>
              <a:rect l="l" t="t" r="r" b="b"/>
              <a:pathLst>
                <a:path w="9743" h="10364" extrusionOk="0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3" name="Google Shape;1713;p40"/>
          <p:cNvSpPr/>
          <p:nvPr/>
        </p:nvSpPr>
        <p:spPr>
          <a:xfrm>
            <a:off x="8151750" y="2244114"/>
            <a:ext cx="299003" cy="308322"/>
          </a:xfrm>
          <a:custGeom>
            <a:avLst/>
            <a:gdLst/>
            <a:ahLst/>
            <a:cxnLst/>
            <a:rect l="l" t="t" r="r" b="b"/>
            <a:pathLst>
              <a:path w="9047" h="9047" extrusionOk="0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4" name="Google Shape;1714;p40"/>
          <p:cNvGrpSpPr/>
          <p:nvPr/>
        </p:nvGrpSpPr>
        <p:grpSpPr>
          <a:xfrm>
            <a:off x="8576793" y="2218933"/>
            <a:ext cx="286610" cy="357601"/>
            <a:chOff x="3086700" y="1180050"/>
            <a:chExt cx="216800" cy="262325"/>
          </a:xfrm>
        </p:grpSpPr>
        <p:sp>
          <p:nvSpPr>
            <p:cNvPr id="1715" name="Google Shape;1715;p40"/>
            <p:cNvSpPr/>
            <p:nvPr/>
          </p:nvSpPr>
          <p:spPr>
            <a:xfrm>
              <a:off x="3161625" y="1180050"/>
              <a:ext cx="141875" cy="141425"/>
            </a:xfrm>
            <a:custGeom>
              <a:avLst/>
              <a:gdLst/>
              <a:ahLst/>
              <a:cxnLst/>
              <a:rect l="l" t="t" r="r" b="b"/>
              <a:pathLst>
                <a:path w="5675" h="5657" extrusionOk="0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0"/>
            <p:cNvSpPr/>
            <p:nvPr/>
          </p:nvSpPr>
          <p:spPr>
            <a:xfrm>
              <a:off x="3086700" y="1301400"/>
              <a:ext cx="141425" cy="140975"/>
            </a:xfrm>
            <a:custGeom>
              <a:avLst/>
              <a:gdLst/>
              <a:ahLst/>
              <a:cxnLst/>
              <a:rect l="l" t="t" r="r" b="b"/>
              <a:pathLst>
                <a:path w="5657" h="5639" extrusionOk="0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7" name="Google Shape;1717;p40"/>
          <p:cNvGrpSpPr/>
          <p:nvPr/>
        </p:nvGrpSpPr>
        <p:grpSpPr>
          <a:xfrm>
            <a:off x="9083387" y="2207073"/>
            <a:ext cx="228243" cy="381321"/>
            <a:chOff x="3741075" y="1171575"/>
            <a:chExt cx="172650" cy="279725"/>
          </a:xfrm>
        </p:grpSpPr>
        <p:sp>
          <p:nvSpPr>
            <p:cNvPr id="1718" name="Google Shape;1718;p40"/>
            <p:cNvSpPr/>
            <p:nvPr/>
          </p:nvSpPr>
          <p:spPr>
            <a:xfrm>
              <a:off x="3784350" y="1364725"/>
              <a:ext cx="86100" cy="19650"/>
            </a:xfrm>
            <a:custGeom>
              <a:avLst/>
              <a:gdLst/>
              <a:ahLst/>
              <a:cxnLst/>
              <a:rect l="l" t="t" r="r" b="b"/>
              <a:pathLst>
                <a:path w="3444" h="786" extrusionOk="0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0"/>
            <p:cNvSpPr/>
            <p:nvPr/>
          </p:nvSpPr>
          <p:spPr>
            <a:xfrm>
              <a:off x="3784350" y="1397750"/>
              <a:ext cx="86100" cy="20075"/>
            </a:xfrm>
            <a:custGeom>
              <a:avLst/>
              <a:gdLst/>
              <a:ahLst/>
              <a:cxnLst/>
              <a:rect l="l" t="t" r="r" b="b"/>
              <a:pathLst>
                <a:path w="3444" h="803" extrusionOk="0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0"/>
            <p:cNvSpPr/>
            <p:nvPr/>
          </p:nvSpPr>
          <p:spPr>
            <a:xfrm>
              <a:off x="3805750" y="1431200"/>
              <a:ext cx="43300" cy="20100"/>
            </a:xfrm>
            <a:custGeom>
              <a:avLst/>
              <a:gdLst/>
              <a:ahLst/>
              <a:cxnLst/>
              <a:rect l="l" t="t" r="r" b="b"/>
              <a:pathLst>
                <a:path w="1732" h="804" extrusionOk="0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0"/>
            <p:cNvSpPr/>
            <p:nvPr/>
          </p:nvSpPr>
          <p:spPr>
            <a:xfrm>
              <a:off x="3741075" y="1171575"/>
              <a:ext cx="172650" cy="179800"/>
            </a:xfrm>
            <a:custGeom>
              <a:avLst/>
              <a:gdLst/>
              <a:ahLst/>
              <a:cxnLst/>
              <a:rect l="l" t="t" r="r" b="b"/>
              <a:pathLst>
                <a:path w="6906" h="7192" extrusionOk="0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2" name="Google Shape;1722;p40"/>
          <p:cNvSpPr/>
          <p:nvPr/>
        </p:nvSpPr>
        <p:spPr>
          <a:xfrm>
            <a:off x="9541799" y="2219470"/>
            <a:ext cx="350330" cy="358181"/>
          </a:xfrm>
          <a:custGeom>
            <a:avLst/>
            <a:gdLst/>
            <a:ahLst/>
            <a:cxnLst/>
            <a:rect l="l" t="t" r="r" b="b"/>
            <a:pathLst>
              <a:path w="10600" h="10510" extrusionOk="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3" name="Google Shape;1723;p40"/>
          <p:cNvGrpSpPr/>
          <p:nvPr/>
        </p:nvGrpSpPr>
        <p:grpSpPr>
          <a:xfrm>
            <a:off x="2604882" y="2951177"/>
            <a:ext cx="351520" cy="253623"/>
            <a:chOff x="952700" y="1101100"/>
            <a:chExt cx="265900" cy="186050"/>
          </a:xfrm>
        </p:grpSpPr>
        <p:sp>
          <p:nvSpPr>
            <p:cNvPr id="1724" name="Google Shape;1724;p40"/>
            <p:cNvSpPr/>
            <p:nvPr/>
          </p:nvSpPr>
          <p:spPr>
            <a:xfrm>
              <a:off x="952700" y="1101100"/>
              <a:ext cx="265900" cy="186050"/>
            </a:xfrm>
            <a:custGeom>
              <a:avLst/>
              <a:gdLst/>
              <a:ahLst/>
              <a:cxnLst/>
              <a:rect l="l" t="t" r="r" b="b"/>
              <a:pathLst>
                <a:path w="10636" h="7442" extrusionOk="0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0"/>
            <p:cNvSpPr/>
            <p:nvPr/>
          </p:nvSpPr>
          <p:spPr>
            <a:xfrm>
              <a:off x="992850" y="1234025"/>
              <a:ext cx="53125" cy="13425"/>
            </a:xfrm>
            <a:custGeom>
              <a:avLst/>
              <a:gdLst/>
              <a:ahLst/>
              <a:cxnLst/>
              <a:rect l="l" t="t" r="r" b="b"/>
              <a:pathLst>
                <a:path w="2125" h="537" extrusionOk="0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0"/>
            <p:cNvSpPr/>
            <p:nvPr/>
          </p:nvSpPr>
          <p:spPr>
            <a:xfrm>
              <a:off x="1059325" y="1234025"/>
              <a:ext cx="26350" cy="13425"/>
            </a:xfrm>
            <a:custGeom>
              <a:avLst/>
              <a:gdLst/>
              <a:ahLst/>
              <a:cxnLst/>
              <a:rect l="l" t="t" r="r" b="b"/>
              <a:pathLst>
                <a:path w="1054" h="537" extrusionOk="0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27" name="Google Shape;1727;p40"/>
          <p:cNvSpPr/>
          <p:nvPr/>
        </p:nvSpPr>
        <p:spPr>
          <a:xfrm>
            <a:off x="3131353" y="2868020"/>
            <a:ext cx="246520" cy="362475"/>
          </a:xfrm>
          <a:custGeom>
            <a:avLst/>
            <a:gdLst/>
            <a:ahLst/>
            <a:cxnLst/>
            <a:rect l="l" t="t" r="r" b="b"/>
            <a:pathLst>
              <a:path w="7459" h="10636" extrusionOk="0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40"/>
          <p:cNvSpPr/>
          <p:nvPr/>
        </p:nvSpPr>
        <p:spPr>
          <a:xfrm>
            <a:off x="3553215" y="2895425"/>
            <a:ext cx="396303" cy="399281"/>
          </a:xfrm>
          <a:custGeom>
            <a:avLst/>
            <a:gdLst/>
            <a:ahLst/>
            <a:cxnLst/>
            <a:rect l="l" t="t" r="r" b="b"/>
            <a:pathLst>
              <a:path w="11991" h="11716" extrusionOk="0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40"/>
          <p:cNvSpPr/>
          <p:nvPr/>
        </p:nvSpPr>
        <p:spPr>
          <a:xfrm>
            <a:off x="4124833" y="2895493"/>
            <a:ext cx="360939" cy="301063"/>
          </a:xfrm>
          <a:custGeom>
            <a:avLst/>
            <a:gdLst/>
            <a:ahLst/>
            <a:cxnLst/>
            <a:rect l="l" t="t" r="r" b="b"/>
            <a:pathLst>
              <a:path w="10921" h="8834" extrusionOk="0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40"/>
          <p:cNvSpPr/>
          <p:nvPr/>
        </p:nvSpPr>
        <p:spPr>
          <a:xfrm>
            <a:off x="4734200" y="2933634"/>
            <a:ext cx="311397" cy="336915"/>
          </a:xfrm>
          <a:custGeom>
            <a:avLst/>
            <a:gdLst/>
            <a:ahLst/>
            <a:cxnLst/>
            <a:rect l="l" t="t" r="r" b="b"/>
            <a:pathLst>
              <a:path w="9422" h="9886" extrusionOk="0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1" name="Google Shape;1731;p40"/>
          <p:cNvGrpSpPr/>
          <p:nvPr/>
        </p:nvGrpSpPr>
        <p:grpSpPr>
          <a:xfrm>
            <a:off x="5296149" y="2929777"/>
            <a:ext cx="317875" cy="344208"/>
            <a:chOff x="5583325" y="1073450"/>
            <a:chExt cx="240450" cy="252500"/>
          </a:xfrm>
        </p:grpSpPr>
        <p:sp>
          <p:nvSpPr>
            <p:cNvPr id="1732" name="Google Shape;1732;p40"/>
            <p:cNvSpPr/>
            <p:nvPr/>
          </p:nvSpPr>
          <p:spPr>
            <a:xfrm>
              <a:off x="5613200" y="1229575"/>
              <a:ext cx="96375" cy="96375"/>
            </a:xfrm>
            <a:custGeom>
              <a:avLst/>
              <a:gdLst/>
              <a:ahLst/>
              <a:cxnLst/>
              <a:rect l="l" t="t" r="r" b="b"/>
              <a:pathLst>
                <a:path w="3855" h="3855" extrusionOk="0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0"/>
            <p:cNvSpPr/>
            <p:nvPr/>
          </p:nvSpPr>
          <p:spPr>
            <a:xfrm>
              <a:off x="5689050" y="1144825"/>
              <a:ext cx="134725" cy="122250"/>
            </a:xfrm>
            <a:custGeom>
              <a:avLst/>
              <a:gdLst/>
              <a:ahLst/>
              <a:cxnLst/>
              <a:rect l="l" t="t" r="r" b="b"/>
              <a:pathLst>
                <a:path w="5389" h="4890" extrusionOk="0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0"/>
            <p:cNvSpPr/>
            <p:nvPr/>
          </p:nvSpPr>
          <p:spPr>
            <a:xfrm>
              <a:off x="5583325" y="1073450"/>
              <a:ext cx="106175" cy="150350"/>
            </a:xfrm>
            <a:custGeom>
              <a:avLst/>
              <a:gdLst/>
              <a:ahLst/>
              <a:cxnLst/>
              <a:rect l="l" t="t" r="r" b="b"/>
              <a:pathLst>
                <a:path w="4247" h="6014" extrusionOk="0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0"/>
            <p:cNvSpPr/>
            <p:nvPr/>
          </p:nvSpPr>
          <p:spPr>
            <a:xfrm>
              <a:off x="5716250" y="1252775"/>
              <a:ext cx="88350" cy="53100"/>
            </a:xfrm>
            <a:custGeom>
              <a:avLst/>
              <a:gdLst/>
              <a:ahLst/>
              <a:cxnLst/>
              <a:rect l="l" t="t" r="r" b="b"/>
              <a:pathLst>
                <a:path w="3534" h="2124" extrusionOk="0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6" name="Google Shape;1736;p40"/>
          <p:cNvGrpSpPr/>
          <p:nvPr/>
        </p:nvGrpSpPr>
        <p:grpSpPr>
          <a:xfrm>
            <a:off x="5780022" y="2919528"/>
            <a:ext cx="386850" cy="294962"/>
            <a:chOff x="1502275" y="3638775"/>
            <a:chExt cx="292625" cy="216375"/>
          </a:xfrm>
        </p:grpSpPr>
        <p:sp>
          <p:nvSpPr>
            <p:cNvPr id="1737" name="Google Shape;1737;p40"/>
            <p:cNvSpPr/>
            <p:nvPr/>
          </p:nvSpPr>
          <p:spPr>
            <a:xfrm>
              <a:off x="1502275" y="3658850"/>
              <a:ext cx="292625" cy="196300"/>
            </a:xfrm>
            <a:custGeom>
              <a:avLst/>
              <a:gdLst/>
              <a:ahLst/>
              <a:cxnLst/>
              <a:rect l="l" t="t" r="r" b="b"/>
              <a:pathLst>
                <a:path w="11705" h="7852" extrusionOk="0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0"/>
            <p:cNvSpPr/>
            <p:nvPr/>
          </p:nvSpPr>
          <p:spPr>
            <a:xfrm>
              <a:off x="1535275" y="3638775"/>
              <a:ext cx="226625" cy="169525"/>
            </a:xfrm>
            <a:custGeom>
              <a:avLst/>
              <a:gdLst/>
              <a:ahLst/>
              <a:cxnLst/>
              <a:rect l="l" t="t" r="r" b="b"/>
              <a:pathLst>
                <a:path w="9065" h="6781" extrusionOk="0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0"/>
            <p:cNvSpPr/>
            <p:nvPr/>
          </p:nvSpPr>
          <p:spPr>
            <a:xfrm>
              <a:off x="1675350" y="3691850"/>
              <a:ext cx="46400" cy="10300"/>
            </a:xfrm>
            <a:custGeom>
              <a:avLst/>
              <a:gdLst/>
              <a:ahLst/>
              <a:cxnLst/>
              <a:rect l="l" t="t" r="r" b="b"/>
              <a:pathLst>
                <a:path w="1856" h="412" extrusionOk="0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0"/>
            <p:cNvSpPr/>
            <p:nvPr/>
          </p:nvSpPr>
          <p:spPr>
            <a:xfrm>
              <a:off x="1675350" y="3711925"/>
              <a:ext cx="46400" cy="9850"/>
            </a:xfrm>
            <a:custGeom>
              <a:avLst/>
              <a:gdLst/>
              <a:ahLst/>
              <a:cxnLst/>
              <a:rect l="l" t="t" r="r" b="b"/>
              <a:pathLst>
                <a:path w="1856" h="394" extrusionOk="0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0"/>
            <p:cNvSpPr/>
            <p:nvPr/>
          </p:nvSpPr>
          <p:spPr>
            <a:xfrm>
              <a:off x="1675350" y="3732000"/>
              <a:ext cx="32125" cy="9825"/>
            </a:xfrm>
            <a:custGeom>
              <a:avLst/>
              <a:gdLst/>
              <a:ahLst/>
              <a:cxnLst/>
              <a:rect l="l" t="t" r="r" b="b"/>
              <a:pathLst>
                <a:path w="1285" h="393" extrusionOk="0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2" name="Google Shape;1742;p40"/>
          <p:cNvGrpSpPr/>
          <p:nvPr/>
        </p:nvGrpSpPr>
        <p:grpSpPr>
          <a:xfrm>
            <a:off x="6335057" y="2864014"/>
            <a:ext cx="354428" cy="362441"/>
            <a:chOff x="3171000" y="4021950"/>
            <a:chExt cx="268100" cy="265875"/>
          </a:xfrm>
        </p:grpSpPr>
        <p:sp>
          <p:nvSpPr>
            <p:cNvPr id="1743" name="Google Shape;1743;p40"/>
            <p:cNvSpPr/>
            <p:nvPr/>
          </p:nvSpPr>
          <p:spPr>
            <a:xfrm>
              <a:off x="3171000" y="4058525"/>
              <a:ext cx="230200" cy="229300"/>
            </a:xfrm>
            <a:custGeom>
              <a:avLst/>
              <a:gdLst/>
              <a:ahLst/>
              <a:cxnLst/>
              <a:rect l="l" t="t" r="r" b="b"/>
              <a:pathLst>
                <a:path w="9208" h="9172" extrusionOk="0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0"/>
            <p:cNvSpPr/>
            <p:nvPr/>
          </p:nvSpPr>
          <p:spPr>
            <a:xfrm>
              <a:off x="3367725" y="4021950"/>
              <a:ext cx="71375" cy="69150"/>
            </a:xfrm>
            <a:custGeom>
              <a:avLst/>
              <a:gdLst/>
              <a:ahLst/>
              <a:cxnLst/>
              <a:rect l="l" t="t" r="r" b="b"/>
              <a:pathLst>
                <a:path w="2855" h="2766" extrusionOk="0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5" name="Google Shape;1745;p40"/>
          <p:cNvSpPr/>
          <p:nvPr/>
        </p:nvSpPr>
        <p:spPr>
          <a:xfrm>
            <a:off x="6855833" y="2898356"/>
            <a:ext cx="394518" cy="407460"/>
          </a:xfrm>
          <a:custGeom>
            <a:avLst/>
            <a:gdLst/>
            <a:ahLst/>
            <a:cxnLst/>
            <a:rect l="l" t="t" r="r" b="b"/>
            <a:pathLst>
              <a:path w="11937" h="11956" extrusionOk="0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6" name="Google Shape;1746;p40"/>
          <p:cNvSpPr/>
          <p:nvPr/>
        </p:nvSpPr>
        <p:spPr>
          <a:xfrm>
            <a:off x="7410221" y="2882813"/>
            <a:ext cx="352082" cy="363191"/>
          </a:xfrm>
          <a:custGeom>
            <a:avLst/>
            <a:gdLst/>
            <a:ahLst/>
            <a:cxnLst/>
            <a:rect l="l" t="t" r="r" b="b"/>
            <a:pathLst>
              <a:path w="10653" h="10657" extrusionOk="0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47" name="Google Shape;1747;p40"/>
          <p:cNvGrpSpPr/>
          <p:nvPr/>
        </p:nvGrpSpPr>
        <p:grpSpPr>
          <a:xfrm>
            <a:off x="7924332" y="2915667"/>
            <a:ext cx="334400" cy="344821"/>
            <a:chOff x="5684575" y="4038000"/>
            <a:chExt cx="252950" cy="252950"/>
          </a:xfrm>
        </p:grpSpPr>
        <p:sp>
          <p:nvSpPr>
            <p:cNvPr id="1748" name="Google Shape;1748;p40"/>
            <p:cNvSpPr/>
            <p:nvPr/>
          </p:nvSpPr>
          <p:spPr>
            <a:xfrm>
              <a:off x="5684575" y="4038000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0"/>
            <p:cNvSpPr/>
            <p:nvPr/>
          </p:nvSpPr>
          <p:spPr>
            <a:xfrm>
              <a:off x="5804575" y="4097775"/>
              <a:ext cx="58000" cy="118225"/>
            </a:xfrm>
            <a:custGeom>
              <a:avLst/>
              <a:gdLst/>
              <a:ahLst/>
              <a:cxnLst/>
              <a:rect l="l" t="t" r="r" b="b"/>
              <a:pathLst>
                <a:path w="2320" h="4729" extrusionOk="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0"/>
            <p:cNvSpPr/>
            <p:nvPr/>
          </p:nvSpPr>
          <p:spPr>
            <a:xfrm>
              <a:off x="5804575" y="407145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0"/>
            <p:cNvSpPr/>
            <p:nvPr/>
          </p:nvSpPr>
          <p:spPr>
            <a:xfrm>
              <a:off x="5804575" y="4244525"/>
              <a:ext cx="13400" cy="12975"/>
            </a:xfrm>
            <a:custGeom>
              <a:avLst/>
              <a:gdLst/>
              <a:ahLst/>
              <a:cxnLst/>
              <a:rect l="l" t="t" r="r" b="b"/>
              <a:pathLst>
                <a:path w="536" h="519" extrusionOk="0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0"/>
            <p:cNvSpPr/>
            <p:nvPr/>
          </p:nvSpPr>
          <p:spPr>
            <a:xfrm>
              <a:off x="5718025" y="4158000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0"/>
            <p:cNvSpPr/>
            <p:nvPr/>
          </p:nvSpPr>
          <p:spPr>
            <a:xfrm>
              <a:off x="5891100" y="4158000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4" name="Google Shape;1754;p40"/>
          <p:cNvGrpSpPr/>
          <p:nvPr/>
        </p:nvGrpSpPr>
        <p:grpSpPr>
          <a:xfrm>
            <a:off x="8517927" y="2874101"/>
            <a:ext cx="247115" cy="399520"/>
            <a:chOff x="1982675" y="3599525"/>
            <a:chExt cx="186925" cy="293075"/>
          </a:xfrm>
        </p:grpSpPr>
        <p:sp>
          <p:nvSpPr>
            <p:cNvPr id="1755" name="Google Shape;1755;p40"/>
            <p:cNvSpPr/>
            <p:nvPr/>
          </p:nvSpPr>
          <p:spPr>
            <a:xfrm>
              <a:off x="2029075" y="36396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0"/>
            <p:cNvSpPr/>
            <p:nvPr/>
          </p:nvSpPr>
          <p:spPr>
            <a:xfrm>
              <a:off x="2029075" y="3599525"/>
              <a:ext cx="20100" cy="20100"/>
            </a:xfrm>
            <a:custGeom>
              <a:avLst/>
              <a:gdLst/>
              <a:ahLst/>
              <a:cxnLst/>
              <a:rect l="l" t="t" r="r" b="b"/>
              <a:pathLst>
                <a:path w="804" h="804" extrusionOk="0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0"/>
            <p:cNvSpPr/>
            <p:nvPr/>
          </p:nvSpPr>
          <p:spPr>
            <a:xfrm>
              <a:off x="2085725" y="3659725"/>
              <a:ext cx="20100" cy="19675"/>
            </a:xfrm>
            <a:custGeom>
              <a:avLst/>
              <a:gdLst/>
              <a:ahLst/>
              <a:cxnLst/>
              <a:rect l="l" t="t" r="r" b="b"/>
              <a:pathLst>
                <a:path w="804" h="787" extrusionOk="0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0"/>
            <p:cNvSpPr/>
            <p:nvPr/>
          </p:nvSpPr>
          <p:spPr>
            <a:xfrm>
              <a:off x="2088850" y="3612900"/>
              <a:ext cx="26775" cy="26800"/>
            </a:xfrm>
            <a:custGeom>
              <a:avLst/>
              <a:gdLst/>
              <a:ahLst/>
              <a:cxnLst/>
              <a:rect l="l" t="t" r="r" b="b"/>
              <a:pathLst>
                <a:path w="1071" h="1072" extrusionOk="0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0"/>
            <p:cNvSpPr/>
            <p:nvPr/>
          </p:nvSpPr>
          <p:spPr>
            <a:xfrm>
              <a:off x="1982675" y="3689625"/>
              <a:ext cx="186925" cy="202975"/>
            </a:xfrm>
            <a:custGeom>
              <a:avLst/>
              <a:gdLst/>
              <a:ahLst/>
              <a:cxnLst/>
              <a:rect l="l" t="t" r="r" b="b"/>
              <a:pathLst>
                <a:path w="7477" h="8119" extrusionOk="0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0" name="Google Shape;1760;p40"/>
          <p:cNvGrpSpPr/>
          <p:nvPr/>
        </p:nvGrpSpPr>
        <p:grpSpPr>
          <a:xfrm>
            <a:off x="9023935" y="2874100"/>
            <a:ext cx="178106" cy="398940"/>
            <a:chOff x="2397075" y="3602200"/>
            <a:chExt cx="134725" cy="292650"/>
          </a:xfrm>
        </p:grpSpPr>
        <p:sp>
          <p:nvSpPr>
            <p:cNvPr id="1761" name="Google Shape;1761;p40"/>
            <p:cNvSpPr/>
            <p:nvPr/>
          </p:nvSpPr>
          <p:spPr>
            <a:xfrm>
              <a:off x="2460850" y="3602200"/>
              <a:ext cx="20100" cy="20100"/>
            </a:xfrm>
            <a:custGeom>
              <a:avLst/>
              <a:gdLst/>
              <a:ahLst/>
              <a:cxnLst/>
              <a:rect l="l" t="t" r="r" b="b"/>
              <a:pathLst>
                <a:path w="804" h="804" extrusionOk="0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0"/>
            <p:cNvSpPr/>
            <p:nvPr/>
          </p:nvSpPr>
          <p:spPr>
            <a:xfrm>
              <a:off x="2477800" y="3632075"/>
              <a:ext cx="19675" cy="20100"/>
            </a:xfrm>
            <a:custGeom>
              <a:avLst/>
              <a:gdLst/>
              <a:ahLst/>
              <a:cxnLst/>
              <a:rect l="l" t="t" r="r" b="b"/>
              <a:pathLst>
                <a:path w="787" h="804" extrusionOk="0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0"/>
            <p:cNvSpPr/>
            <p:nvPr/>
          </p:nvSpPr>
          <p:spPr>
            <a:xfrm>
              <a:off x="2441225" y="3625400"/>
              <a:ext cx="19650" cy="20075"/>
            </a:xfrm>
            <a:custGeom>
              <a:avLst/>
              <a:gdLst/>
              <a:ahLst/>
              <a:cxnLst/>
              <a:rect l="l" t="t" r="r" b="b"/>
              <a:pathLst>
                <a:path w="786" h="803" extrusionOk="0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0"/>
            <p:cNvSpPr/>
            <p:nvPr/>
          </p:nvSpPr>
          <p:spPr>
            <a:xfrm>
              <a:off x="2444350" y="365885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0"/>
            <p:cNvSpPr/>
            <p:nvPr/>
          </p:nvSpPr>
          <p:spPr>
            <a:xfrm>
              <a:off x="2397075" y="3691850"/>
              <a:ext cx="134725" cy="203000"/>
            </a:xfrm>
            <a:custGeom>
              <a:avLst/>
              <a:gdLst/>
              <a:ahLst/>
              <a:cxnLst/>
              <a:rect l="l" t="t" r="r" b="b"/>
              <a:pathLst>
                <a:path w="5389" h="8120" extrusionOk="0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6" name="Google Shape;1766;p40"/>
          <p:cNvGrpSpPr/>
          <p:nvPr/>
        </p:nvGrpSpPr>
        <p:grpSpPr>
          <a:xfrm>
            <a:off x="2658050" y="3558524"/>
            <a:ext cx="246520" cy="383741"/>
            <a:chOff x="2717350" y="3603525"/>
            <a:chExt cx="186475" cy="281500"/>
          </a:xfrm>
        </p:grpSpPr>
        <p:sp>
          <p:nvSpPr>
            <p:cNvPr id="1767" name="Google Shape;1767;p40"/>
            <p:cNvSpPr/>
            <p:nvPr/>
          </p:nvSpPr>
          <p:spPr>
            <a:xfrm>
              <a:off x="2741875" y="3786425"/>
              <a:ext cx="60250" cy="35250"/>
            </a:xfrm>
            <a:custGeom>
              <a:avLst/>
              <a:gdLst/>
              <a:ahLst/>
              <a:cxnLst/>
              <a:rect l="l" t="t" r="r" b="b"/>
              <a:pathLst>
                <a:path w="2410" h="1410" extrusionOk="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0"/>
            <p:cNvSpPr/>
            <p:nvPr/>
          </p:nvSpPr>
          <p:spPr>
            <a:xfrm>
              <a:off x="2820400" y="3718625"/>
              <a:ext cx="26775" cy="26775"/>
            </a:xfrm>
            <a:custGeom>
              <a:avLst/>
              <a:gdLst/>
              <a:ahLst/>
              <a:cxnLst/>
              <a:rect l="l" t="t" r="r" b="b"/>
              <a:pathLst>
                <a:path w="1071" h="1071" extrusionOk="0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0"/>
            <p:cNvSpPr/>
            <p:nvPr/>
          </p:nvSpPr>
          <p:spPr>
            <a:xfrm>
              <a:off x="2820400" y="3718625"/>
              <a:ext cx="26775" cy="26775"/>
            </a:xfrm>
            <a:custGeom>
              <a:avLst/>
              <a:gdLst/>
              <a:ahLst/>
              <a:cxnLst/>
              <a:rect l="l" t="t" r="r" b="b"/>
              <a:pathLst>
                <a:path w="1071" h="1071" extrusionOk="0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0"/>
            <p:cNvSpPr/>
            <p:nvPr/>
          </p:nvSpPr>
          <p:spPr>
            <a:xfrm>
              <a:off x="2717350" y="3603525"/>
              <a:ext cx="186475" cy="281500"/>
            </a:xfrm>
            <a:custGeom>
              <a:avLst/>
              <a:gdLst/>
              <a:ahLst/>
              <a:cxnLst/>
              <a:rect l="l" t="t" r="r" b="b"/>
              <a:pathLst>
                <a:path w="7459" h="11260" extrusionOk="0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1" name="Google Shape;1771;p40"/>
          <p:cNvSpPr/>
          <p:nvPr/>
        </p:nvSpPr>
        <p:spPr>
          <a:xfrm>
            <a:off x="9459891" y="2898595"/>
            <a:ext cx="387478" cy="335143"/>
          </a:xfrm>
          <a:custGeom>
            <a:avLst/>
            <a:gdLst/>
            <a:ahLst/>
            <a:cxnLst/>
            <a:rect l="l" t="t" r="r" b="b"/>
            <a:pathLst>
              <a:path w="11724" h="9834" extrusionOk="0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2" name="Google Shape;1772;p40"/>
          <p:cNvGrpSpPr/>
          <p:nvPr/>
        </p:nvGrpSpPr>
        <p:grpSpPr>
          <a:xfrm>
            <a:off x="3100970" y="3568867"/>
            <a:ext cx="332053" cy="363054"/>
            <a:chOff x="3927075" y="3612900"/>
            <a:chExt cx="251175" cy="266325"/>
          </a:xfrm>
        </p:grpSpPr>
        <p:sp>
          <p:nvSpPr>
            <p:cNvPr id="1773" name="Google Shape;1773;p40"/>
            <p:cNvSpPr/>
            <p:nvPr/>
          </p:nvSpPr>
          <p:spPr>
            <a:xfrm>
              <a:off x="4031450" y="37262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0"/>
            <p:cNvSpPr/>
            <p:nvPr/>
          </p:nvSpPr>
          <p:spPr>
            <a:xfrm>
              <a:off x="3927075" y="3612900"/>
              <a:ext cx="251175" cy="266325"/>
            </a:xfrm>
            <a:custGeom>
              <a:avLst/>
              <a:gdLst/>
              <a:ahLst/>
              <a:cxnLst/>
              <a:rect l="l" t="t" r="r" b="b"/>
              <a:pathLst>
                <a:path w="10047" h="10653" extrusionOk="0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5" name="Google Shape;1775;p40"/>
          <p:cNvGrpSpPr/>
          <p:nvPr/>
        </p:nvGrpSpPr>
        <p:grpSpPr>
          <a:xfrm>
            <a:off x="3629075" y="3628464"/>
            <a:ext cx="336152" cy="347241"/>
            <a:chOff x="4324975" y="3617800"/>
            <a:chExt cx="254275" cy="254725"/>
          </a:xfrm>
        </p:grpSpPr>
        <p:sp>
          <p:nvSpPr>
            <p:cNvPr id="1776" name="Google Shape;1776;p40"/>
            <p:cNvSpPr/>
            <p:nvPr/>
          </p:nvSpPr>
          <p:spPr>
            <a:xfrm>
              <a:off x="4347275" y="3641900"/>
              <a:ext cx="186025" cy="230625"/>
            </a:xfrm>
            <a:custGeom>
              <a:avLst/>
              <a:gdLst/>
              <a:ahLst/>
              <a:cxnLst/>
              <a:rect l="l" t="t" r="r" b="b"/>
              <a:pathLst>
                <a:path w="7441" h="9225" extrusionOk="0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0"/>
            <p:cNvSpPr/>
            <p:nvPr/>
          </p:nvSpPr>
          <p:spPr>
            <a:xfrm>
              <a:off x="4324975" y="3727975"/>
              <a:ext cx="18750" cy="17875"/>
            </a:xfrm>
            <a:custGeom>
              <a:avLst/>
              <a:gdLst/>
              <a:ahLst/>
              <a:cxnLst/>
              <a:rect l="l" t="t" r="r" b="b"/>
              <a:pathLst>
                <a:path w="750" h="715" extrusionOk="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0"/>
            <p:cNvSpPr/>
            <p:nvPr/>
          </p:nvSpPr>
          <p:spPr>
            <a:xfrm>
              <a:off x="4529725" y="3617800"/>
              <a:ext cx="49525" cy="55800"/>
            </a:xfrm>
            <a:custGeom>
              <a:avLst/>
              <a:gdLst/>
              <a:ahLst/>
              <a:cxnLst/>
              <a:rect l="l" t="t" r="r" b="b"/>
              <a:pathLst>
                <a:path w="1981" h="2232" extrusionOk="0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9" name="Google Shape;1779;p40"/>
          <p:cNvGrpSpPr/>
          <p:nvPr/>
        </p:nvGrpSpPr>
        <p:grpSpPr>
          <a:xfrm>
            <a:off x="4162734" y="3694136"/>
            <a:ext cx="399872" cy="217737"/>
            <a:chOff x="4728650" y="3665975"/>
            <a:chExt cx="302475" cy="159725"/>
          </a:xfrm>
        </p:grpSpPr>
        <p:sp>
          <p:nvSpPr>
            <p:cNvPr id="1780" name="Google Shape;1780;p40"/>
            <p:cNvSpPr/>
            <p:nvPr/>
          </p:nvSpPr>
          <p:spPr>
            <a:xfrm>
              <a:off x="4728650" y="3665975"/>
              <a:ext cx="302475" cy="147225"/>
            </a:xfrm>
            <a:custGeom>
              <a:avLst/>
              <a:gdLst/>
              <a:ahLst/>
              <a:cxnLst/>
              <a:rect l="l" t="t" r="r" b="b"/>
              <a:pathLst>
                <a:path w="12099" h="5889" extrusionOk="0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0"/>
            <p:cNvSpPr/>
            <p:nvPr/>
          </p:nvSpPr>
          <p:spPr>
            <a:xfrm>
              <a:off x="4831700" y="3757875"/>
              <a:ext cx="125825" cy="67825"/>
            </a:xfrm>
            <a:custGeom>
              <a:avLst/>
              <a:gdLst/>
              <a:ahLst/>
              <a:cxnLst/>
              <a:rect l="l" t="t" r="r" b="b"/>
              <a:pathLst>
                <a:path w="5033" h="2713" extrusionOk="0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2" name="Google Shape;1782;p40"/>
          <p:cNvGrpSpPr/>
          <p:nvPr/>
        </p:nvGrpSpPr>
        <p:grpSpPr>
          <a:xfrm>
            <a:off x="4689400" y="3651296"/>
            <a:ext cx="382719" cy="282796"/>
            <a:chOff x="5164925" y="3642775"/>
            <a:chExt cx="289500" cy="207450"/>
          </a:xfrm>
        </p:grpSpPr>
        <p:sp>
          <p:nvSpPr>
            <p:cNvPr id="1783" name="Google Shape;1783;p40"/>
            <p:cNvSpPr/>
            <p:nvPr/>
          </p:nvSpPr>
          <p:spPr>
            <a:xfrm>
              <a:off x="5271975" y="3690075"/>
              <a:ext cx="79875" cy="79875"/>
            </a:xfrm>
            <a:custGeom>
              <a:avLst/>
              <a:gdLst/>
              <a:ahLst/>
              <a:cxnLst/>
              <a:rect l="l" t="t" r="r" b="b"/>
              <a:pathLst>
                <a:path w="3195" h="3195" extrusionOk="0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0"/>
            <p:cNvSpPr/>
            <p:nvPr/>
          </p:nvSpPr>
          <p:spPr>
            <a:xfrm>
              <a:off x="5368325" y="3670900"/>
              <a:ext cx="26775" cy="26325"/>
            </a:xfrm>
            <a:custGeom>
              <a:avLst/>
              <a:gdLst/>
              <a:ahLst/>
              <a:cxnLst/>
              <a:rect l="l" t="t" r="r" b="b"/>
              <a:pathLst>
                <a:path w="1071" h="1053" extrusionOk="0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0"/>
            <p:cNvSpPr/>
            <p:nvPr/>
          </p:nvSpPr>
          <p:spPr>
            <a:xfrm>
              <a:off x="5222000" y="3823900"/>
              <a:ext cx="26800" cy="26325"/>
            </a:xfrm>
            <a:custGeom>
              <a:avLst/>
              <a:gdLst/>
              <a:ahLst/>
              <a:cxnLst/>
              <a:rect l="l" t="t" r="r" b="b"/>
              <a:pathLst>
                <a:path w="1072" h="1053" extrusionOk="0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0"/>
            <p:cNvSpPr/>
            <p:nvPr/>
          </p:nvSpPr>
          <p:spPr>
            <a:xfrm>
              <a:off x="5164925" y="3642775"/>
              <a:ext cx="289500" cy="202100"/>
            </a:xfrm>
            <a:custGeom>
              <a:avLst/>
              <a:gdLst/>
              <a:ahLst/>
              <a:cxnLst/>
              <a:rect l="l" t="t" r="r" b="b"/>
              <a:pathLst>
                <a:path w="11580" h="8084" extrusionOk="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0"/>
            <p:cNvSpPr/>
            <p:nvPr/>
          </p:nvSpPr>
          <p:spPr>
            <a:xfrm>
              <a:off x="5226475" y="3704350"/>
              <a:ext cx="182450" cy="104850"/>
            </a:xfrm>
            <a:custGeom>
              <a:avLst/>
              <a:gdLst/>
              <a:ahLst/>
              <a:cxnLst/>
              <a:rect l="l" t="t" r="r" b="b"/>
              <a:pathLst>
                <a:path w="7298" h="4194" extrusionOk="0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8" name="Google Shape;1788;p40"/>
          <p:cNvSpPr/>
          <p:nvPr/>
        </p:nvSpPr>
        <p:spPr>
          <a:xfrm>
            <a:off x="5290190" y="3565022"/>
            <a:ext cx="360939" cy="372154"/>
          </a:xfrm>
          <a:custGeom>
            <a:avLst/>
            <a:gdLst/>
            <a:ahLst/>
            <a:cxnLst/>
            <a:rect l="l" t="t" r="r" b="b"/>
            <a:pathLst>
              <a:path w="10921" h="10920" extrusionOk="0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9" name="Google Shape;1789;p40"/>
          <p:cNvSpPr/>
          <p:nvPr/>
        </p:nvSpPr>
        <p:spPr>
          <a:xfrm>
            <a:off x="5794009" y="3596943"/>
            <a:ext cx="334367" cy="308322"/>
          </a:xfrm>
          <a:custGeom>
            <a:avLst/>
            <a:gdLst/>
            <a:ahLst/>
            <a:cxnLst/>
            <a:rect l="l" t="t" r="r" b="b"/>
            <a:pathLst>
              <a:path w="10117" h="9047" extrusionOk="0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0" name="Google Shape;1790;p40"/>
          <p:cNvSpPr/>
          <p:nvPr/>
        </p:nvSpPr>
        <p:spPr>
          <a:xfrm>
            <a:off x="6271230" y="3586189"/>
            <a:ext cx="318470" cy="329826"/>
          </a:xfrm>
          <a:custGeom>
            <a:avLst/>
            <a:gdLst/>
            <a:ahLst/>
            <a:cxnLst/>
            <a:rect l="l" t="t" r="r" b="b"/>
            <a:pathLst>
              <a:path w="9636" h="9678" extrusionOk="0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1" name="Google Shape;1791;p40"/>
          <p:cNvSpPr/>
          <p:nvPr/>
        </p:nvSpPr>
        <p:spPr>
          <a:xfrm>
            <a:off x="6852232" y="3512463"/>
            <a:ext cx="351487" cy="362475"/>
          </a:xfrm>
          <a:custGeom>
            <a:avLst/>
            <a:gdLst/>
            <a:ahLst/>
            <a:cxnLst/>
            <a:rect l="l" t="t" r="r" b="b"/>
            <a:pathLst>
              <a:path w="10635" h="10636" extrusionOk="0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40"/>
          <p:cNvSpPr/>
          <p:nvPr/>
        </p:nvSpPr>
        <p:spPr>
          <a:xfrm>
            <a:off x="7361585" y="3512174"/>
            <a:ext cx="351487" cy="363054"/>
          </a:xfrm>
          <a:custGeom>
            <a:avLst/>
            <a:gdLst/>
            <a:ahLst/>
            <a:cxnLst/>
            <a:rect l="l" t="t" r="r" b="b"/>
            <a:pathLst>
              <a:path w="10635" h="10653" extrusionOk="0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40"/>
          <p:cNvSpPr/>
          <p:nvPr/>
        </p:nvSpPr>
        <p:spPr>
          <a:xfrm>
            <a:off x="7870938" y="3504624"/>
            <a:ext cx="340283" cy="420206"/>
          </a:xfrm>
          <a:custGeom>
            <a:avLst/>
            <a:gdLst/>
            <a:ahLst/>
            <a:cxnLst/>
            <a:rect l="l" t="t" r="r" b="b"/>
            <a:pathLst>
              <a:path w="10296" h="12330" extrusionOk="0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40"/>
          <p:cNvSpPr/>
          <p:nvPr/>
        </p:nvSpPr>
        <p:spPr>
          <a:xfrm>
            <a:off x="8484931" y="3561085"/>
            <a:ext cx="298441" cy="344344"/>
          </a:xfrm>
          <a:custGeom>
            <a:avLst/>
            <a:gdLst/>
            <a:ahLst/>
            <a:cxnLst/>
            <a:rect l="l" t="t" r="r" b="b"/>
            <a:pathLst>
              <a:path w="9030" h="10104" extrusionOk="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5" name="Google Shape;1795;p40"/>
          <p:cNvGrpSpPr/>
          <p:nvPr/>
        </p:nvGrpSpPr>
        <p:grpSpPr>
          <a:xfrm>
            <a:off x="9010024" y="3565516"/>
            <a:ext cx="327294" cy="334632"/>
            <a:chOff x="5717150" y="2098500"/>
            <a:chExt cx="247575" cy="245475"/>
          </a:xfrm>
        </p:grpSpPr>
        <p:sp>
          <p:nvSpPr>
            <p:cNvPr id="1796" name="Google Shape;1796;p40"/>
            <p:cNvSpPr/>
            <p:nvPr/>
          </p:nvSpPr>
          <p:spPr>
            <a:xfrm>
              <a:off x="5717150" y="2098500"/>
              <a:ext cx="135175" cy="132800"/>
            </a:xfrm>
            <a:custGeom>
              <a:avLst/>
              <a:gdLst/>
              <a:ahLst/>
              <a:cxnLst/>
              <a:rect l="l" t="t" r="r" b="b"/>
              <a:pathLst>
                <a:path w="5407" h="5312" extrusionOk="0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0"/>
            <p:cNvSpPr/>
            <p:nvPr/>
          </p:nvSpPr>
          <p:spPr>
            <a:xfrm>
              <a:off x="5857650" y="2158275"/>
              <a:ext cx="107075" cy="106075"/>
            </a:xfrm>
            <a:custGeom>
              <a:avLst/>
              <a:gdLst/>
              <a:ahLst/>
              <a:cxnLst/>
              <a:rect l="l" t="t" r="r" b="b"/>
              <a:pathLst>
                <a:path w="4283" h="4243" extrusionOk="0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0"/>
            <p:cNvSpPr/>
            <p:nvPr/>
          </p:nvSpPr>
          <p:spPr>
            <a:xfrm>
              <a:off x="5790750" y="2264450"/>
              <a:ext cx="80750" cy="79525"/>
            </a:xfrm>
            <a:custGeom>
              <a:avLst/>
              <a:gdLst/>
              <a:ahLst/>
              <a:cxnLst/>
              <a:rect l="l" t="t" r="r" b="b"/>
              <a:pathLst>
                <a:path w="3230" h="3181" extrusionOk="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9" name="Google Shape;1799;p40"/>
          <p:cNvSpPr/>
          <p:nvPr/>
        </p:nvSpPr>
        <p:spPr>
          <a:xfrm>
            <a:off x="9559641" y="3498488"/>
            <a:ext cx="283106" cy="390420"/>
          </a:xfrm>
          <a:custGeom>
            <a:avLst/>
            <a:gdLst/>
            <a:ahLst/>
            <a:cxnLst/>
            <a:rect l="l" t="t" r="r" b="b"/>
            <a:pathLst>
              <a:path w="8566" h="11456" extrusionOk="0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40"/>
          <p:cNvSpPr/>
          <p:nvPr/>
        </p:nvSpPr>
        <p:spPr>
          <a:xfrm>
            <a:off x="2595700" y="4297199"/>
            <a:ext cx="369169" cy="253623"/>
          </a:xfrm>
          <a:custGeom>
            <a:avLst/>
            <a:gdLst/>
            <a:ahLst/>
            <a:cxnLst/>
            <a:rect l="l" t="t" r="r" b="b"/>
            <a:pathLst>
              <a:path w="11170" h="7442" extrusionOk="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40"/>
          <p:cNvSpPr/>
          <p:nvPr/>
        </p:nvSpPr>
        <p:spPr>
          <a:xfrm>
            <a:off x="3115990" y="4278044"/>
            <a:ext cx="299036" cy="291929"/>
          </a:xfrm>
          <a:custGeom>
            <a:avLst/>
            <a:gdLst/>
            <a:ahLst/>
            <a:cxnLst/>
            <a:rect l="l" t="t" r="r" b="b"/>
            <a:pathLst>
              <a:path w="9048" h="8566" extrusionOk="0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02" name="Google Shape;1802;p40"/>
          <p:cNvGrpSpPr/>
          <p:nvPr/>
        </p:nvGrpSpPr>
        <p:grpSpPr>
          <a:xfrm>
            <a:off x="3587498" y="4206442"/>
            <a:ext cx="352082" cy="317455"/>
            <a:chOff x="6435300" y="2742175"/>
            <a:chExt cx="266325" cy="232875"/>
          </a:xfrm>
        </p:grpSpPr>
        <p:sp>
          <p:nvSpPr>
            <p:cNvPr id="1803" name="Google Shape;1803;p40"/>
            <p:cNvSpPr/>
            <p:nvPr/>
          </p:nvSpPr>
          <p:spPr>
            <a:xfrm>
              <a:off x="6518275" y="2742175"/>
              <a:ext cx="183350" cy="232875"/>
            </a:xfrm>
            <a:custGeom>
              <a:avLst/>
              <a:gdLst/>
              <a:ahLst/>
              <a:cxnLst/>
              <a:rect l="l" t="t" r="r" b="b"/>
              <a:pathLst>
                <a:path w="7334" h="9315" extrusionOk="0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0"/>
            <p:cNvSpPr/>
            <p:nvPr/>
          </p:nvSpPr>
          <p:spPr>
            <a:xfrm>
              <a:off x="6435300" y="2825150"/>
              <a:ext cx="62925" cy="140075"/>
            </a:xfrm>
            <a:custGeom>
              <a:avLst/>
              <a:gdLst/>
              <a:ahLst/>
              <a:cxnLst/>
              <a:rect l="l" t="t" r="r" b="b"/>
              <a:pathLst>
                <a:path w="2517" h="5603" extrusionOk="0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5" name="Google Shape;1805;p40"/>
          <p:cNvGrpSpPr/>
          <p:nvPr/>
        </p:nvGrpSpPr>
        <p:grpSpPr>
          <a:xfrm>
            <a:off x="4634458" y="4285567"/>
            <a:ext cx="333805" cy="344208"/>
            <a:chOff x="674800" y="2146225"/>
            <a:chExt cx="252500" cy="252500"/>
          </a:xfrm>
        </p:grpSpPr>
        <p:sp>
          <p:nvSpPr>
            <p:cNvPr id="1806" name="Google Shape;1806;p40"/>
            <p:cNvSpPr/>
            <p:nvPr/>
          </p:nvSpPr>
          <p:spPr>
            <a:xfrm>
              <a:off x="727900" y="22327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0"/>
            <p:cNvSpPr/>
            <p:nvPr/>
          </p:nvSpPr>
          <p:spPr>
            <a:xfrm>
              <a:off x="834500" y="22327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0"/>
            <p:cNvSpPr/>
            <p:nvPr/>
          </p:nvSpPr>
          <p:spPr>
            <a:xfrm>
              <a:off x="734150" y="2315750"/>
              <a:ext cx="134275" cy="43275"/>
            </a:xfrm>
            <a:custGeom>
              <a:avLst/>
              <a:gdLst/>
              <a:ahLst/>
              <a:cxnLst/>
              <a:rect l="l" t="t" r="r" b="b"/>
              <a:pathLst>
                <a:path w="5371" h="1731" extrusionOk="0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0"/>
            <p:cNvSpPr/>
            <p:nvPr/>
          </p:nvSpPr>
          <p:spPr>
            <a:xfrm>
              <a:off x="674800" y="2146225"/>
              <a:ext cx="252500" cy="252500"/>
            </a:xfrm>
            <a:custGeom>
              <a:avLst/>
              <a:gdLst/>
              <a:ahLst/>
              <a:cxnLst/>
              <a:rect l="l" t="t" r="r" b="b"/>
              <a:pathLst>
                <a:path w="10100" h="10100" extrusionOk="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40"/>
          <p:cNvGrpSpPr/>
          <p:nvPr/>
        </p:nvGrpSpPr>
        <p:grpSpPr>
          <a:xfrm>
            <a:off x="5161506" y="4297053"/>
            <a:ext cx="333805" cy="344208"/>
            <a:chOff x="2164225" y="2146225"/>
            <a:chExt cx="252500" cy="252500"/>
          </a:xfrm>
        </p:grpSpPr>
        <p:sp>
          <p:nvSpPr>
            <p:cNvPr id="1811" name="Google Shape;1811;p40"/>
            <p:cNvSpPr/>
            <p:nvPr/>
          </p:nvSpPr>
          <p:spPr>
            <a:xfrm>
              <a:off x="2223100" y="2305925"/>
              <a:ext cx="134750" cy="43300"/>
            </a:xfrm>
            <a:custGeom>
              <a:avLst/>
              <a:gdLst/>
              <a:ahLst/>
              <a:cxnLst/>
              <a:rect l="l" t="t" r="r" b="b"/>
              <a:pathLst>
                <a:path w="5390" h="1732" extrusionOk="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0"/>
            <p:cNvSpPr/>
            <p:nvPr/>
          </p:nvSpPr>
          <p:spPr>
            <a:xfrm>
              <a:off x="2323475" y="2232775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0"/>
            <p:cNvSpPr/>
            <p:nvPr/>
          </p:nvSpPr>
          <p:spPr>
            <a:xfrm>
              <a:off x="2217300" y="2232775"/>
              <a:ext cx="39725" cy="39725"/>
            </a:xfrm>
            <a:custGeom>
              <a:avLst/>
              <a:gdLst/>
              <a:ahLst/>
              <a:cxnLst/>
              <a:rect l="l" t="t" r="r" b="b"/>
              <a:pathLst>
                <a:path w="1589" h="1589" extrusionOk="0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0"/>
            <p:cNvSpPr/>
            <p:nvPr/>
          </p:nvSpPr>
          <p:spPr>
            <a:xfrm>
              <a:off x="2164225" y="2146225"/>
              <a:ext cx="252500" cy="252500"/>
            </a:xfrm>
            <a:custGeom>
              <a:avLst/>
              <a:gdLst/>
              <a:ahLst/>
              <a:cxnLst/>
              <a:rect l="l" t="t" r="r" b="b"/>
              <a:pathLst>
                <a:path w="10100" h="10100" extrusionOk="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5" name="Google Shape;1815;p40"/>
          <p:cNvGrpSpPr/>
          <p:nvPr/>
        </p:nvGrpSpPr>
        <p:grpSpPr>
          <a:xfrm>
            <a:off x="4107417" y="4296826"/>
            <a:ext cx="334400" cy="344821"/>
            <a:chOff x="689975" y="1737200"/>
            <a:chExt cx="252950" cy="252950"/>
          </a:xfrm>
        </p:grpSpPr>
        <p:sp>
          <p:nvSpPr>
            <p:cNvPr id="1816" name="Google Shape;1816;p40"/>
            <p:cNvSpPr/>
            <p:nvPr/>
          </p:nvSpPr>
          <p:spPr>
            <a:xfrm>
              <a:off x="779200" y="1907050"/>
              <a:ext cx="79850" cy="26875"/>
            </a:xfrm>
            <a:custGeom>
              <a:avLst/>
              <a:gdLst/>
              <a:ahLst/>
              <a:cxnLst/>
              <a:rect l="l" t="t" r="r" b="b"/>
              <a:pathLst>
                <a:path w="3194" h="1075" extrusionOk="0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0"/>
            <p:cNvSpPr/>
            <p:nvPr/>
          </p:nvSpPr>
          <p:spPr>
            <a:xfrm>
              <a:off x="743050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0"/>
            <p:cNvSpPr/>
            <p:nvPr/>
          </p:nvSpPr>
          <p:spPr>
            <a:xfrm>
              <a:off x="739925" y="1799600"/>
              <a:ext cx="46875" cy="16575"/>
            </a:xfrm>
            <a:custGeom>
              <a:avLst/>
              <a:gdLst/>
              <a:ahLst/>
              <a:cxnLst/>
              <a:rect l="l" t="t" r="r" b="b"/>
              <a:pathLst>
                <a:path w="1875" h="663" extrusionOk="0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0"/>
            <p:cNvSpPr/>
            <p:nvPr/>
          </p:nvSpPr>
          <p:spPr>
            <a:xfrm>
              <a:off x="849675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0"/>
            <p:cNvSpPr/>
            <p:nvPr/>
          </p:nvSpPr>
          <p:spPr>
            <a:xfrm>
              <a:off x="846100" y="1799600"/>
              <a:ext cx="47300" cy="16575"/>
            </a:xfrm>
            <a:custGeom>
              <a:avLst/>
              <a:gdLst/>
              <a:ahLst/>
              <a:cxnLst/>
              <a:rect l="l" t="t" r="r" b="b"/>
              <a:pathLst>
                <a:path w="1892" h="663" extrusionOk="0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0"/>
            <p:cNvSpPr/>
            <p:nvPr/>
          </p:nvSpPr>
          <p:spPr>
            <a:xfrm>
              <a:off x="689975" y="1737200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2" name="Google Shape;1822;p40"/>
          <p:cNvGrpSpPr/>
          <p:nvPr/>
        </p:nvGrpSpPr>
        <p:grpSpPr>
          <a:xfrm>
            <a:off x="5688275" y="4286702"/>
            <a:ext cx="334400" cy="344208"/>
            <a:chOff x="2961350" y="1740750"/>
            <a:chExt cx="252950" cy="252500"/>
          </a:xfrm>
        </p:grpSpPr>
        <p:sp>
          <p:nvSpPr>
            <p:cNvPr id="1823" name="Google Shape;1823;p40"/>
            <p:cNvSpPr/>
            <p:nvPr/>
          </p:nvSpPr>
          <p:spPr>
            <a:xfrm>
              <a:off x="3014425" y="1833100"/>
              <a:ext cx="40175" cy="39725"/>
            </a:xfrm>
            <a:custGeom>
              <a:avLst/>
              <a:gdLst/>
              <a:ahLst/>
              <a:cxnLst/>
              <a:rect l="l" t="t" r="r" b="b"/>
              <a:pathLst>
                <a:path w="1607" h="1589" extrusionOk="0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0"/>
            <p:cNvSpPr/>
            <p:nvPr/>
          </p:nvSpPr>
          <p:spPr>
            <a:xfrm>
              <a:off x="3010850" y="1792950"/>
              <a:ext cx="58025" cy="28125"/>
            </a:xfrm>
            <a:custGeom>
              <a:avLst/>
              <a:gdLst/>
              <a:ahLst/>
              <a:cxnLst/>
              <a:rect l="l" t="t" r="r" b="b"/>
              <a:pathLst>
                <a:path w="2321" h="1125" extrusionOk="0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0"/>
            <p:cNvSpPr/>
            <p:nvPr/>
          </p:nvSpPr>
          <p:spPr>
            <a:xfrm>
              <a:off x="3034500" y="1908025"/>
              <a:ext cx="106625" cy="32150"/>
            </a:xfrm>
            <a:custGeom>
              <a:avLst/>
              <a:gdLst/>
              <a:ahLst/>
              <a:cxnLst/>
              <a:rect l="l" t="t" r="r" b="b"/>
              <a:pathLst>
                <a:path w="4265" h="1286" extrusionOk="0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0"/>
            <p:cNvSpPr/>
            <p:nvPr/>
          </p:nvSpPr>
          <p:spPr>
            <a:xfrm>
              <a:off x="3107200" y="1792675"/>
              <a:ext cx="58025" cy="27950"/>
            </a:xfrm>
            <a:custGeom>
              <a:avLst/>
              <a:gdLst/>
              <a:ahLst/>
              <a:cxnLst/>
              <a:rect l="l" t="t" r="r" b="b"/>
              <a:pathLst>
                <a:path w="2321" h="1118" extrusionOk="0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0"/>
            <p:cNvSpPr/>
            <p:nvPr/>
          </p:nvSpPr>
          <p:spPr>
            <a:xfrm>
              <a:off x="3121050" y="1833100"/>
              <a:ext cx="40150" cy="39725"/>
            </a:xfrm>
            <a:custGeom>
              <a:avLst/>
              <a:gdLst/>
              <a:ahLst/>
              <a:cxnLst/>
              <a:rect l="l" t="t" r="r" b="b"/>
              <a:pathLst>
                <a:path w="1606" h="1589" extrusionOk="0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0"/>
            <p:cNvSpPr/>
            <p:nvPr/>
          </p:nvSpPr>
          <p:spPr>
            <a:xfrm>
              <a:off x="2961350" y="1740750"/>
              <a:ext cx="252950" cy="252500"/>
            </a:xfrm>
            <a:custGeom>
              <a:avLst/>
              <a:gdLst/>
              <a:ahLst/>
              <a:cxnLst/>
              <a:rect l="l" t="t" r="r" b="b"/>
              <a:pathLst>
                <a:path w="10118" h="10100" extrusionOk="0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9" name="Google Shape;1829;p40"/>
          <p:cNvSpPr/>
          <p:nvPr/>
        </p:nvSpPr>
        <p:spPr>
          <a:xfrm>
            <a:off x="6245954" y="4315827"/>
            <a:ext cx="333026" cy="343577"/>
          </a:xfrm>
          <a:custGeom>
            <a:avLst/>
            <a:gdLst/>
            <a:ahLst/>
            <a:cxnLst/>
            <a:rect l="l" t="t" r="r" b="b"/>
            <a:pathLst>
              <a:path w="5728" h="4202" extrusionOk="0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grpSp>
        <p:nvGrpSpPr>
          <p:cNvPr id="1830" name="Google Shape;1830;p40"/>
          <p:cNvGrpSpPr/>
          <p:nvPr/>
        </p:nvGrpSpPr>
        <p:grpSpPr>
          <a:xfrm>
            <a:off x="6772308" y="4235068"/>
            <a:ext cx="271902" cy="376448"/>
            <a:chOff x="4026550" y="3640100"/>
            <a:chExt cx="205675" cy="276150"/>
          </a:xfrm>
        </p:grpSpPr>
        <p:sp>
          <p:nvSpPr>
            <p:cNvPr id="1831" name="Google Shape;1831;p40"/>
            <p:cNvSpPr/>
            <p:nvPr/>
          </p:nvSpPr>
          <p:spPr>
            <a:xfrm>
              <a:off x="4119325" y="3640100"/>
              <a:ext cx="20100" cy="29925"/>
            </a:xfrm>
            <a:custGeom>
              <a:avLst/>
              <a:gdLst/>
              <a:ahLst/>
              <a:cxnLst/>
              <a:rect l="l" t="t" r="r" b="b"/>
              <a:pathLst>
                <a:path w="804" h="1197" extrusionOk="0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0"/>
            <p:cNvSpPr/>
            <p:nvPr/>
          </p:nvSpPr>
          <p:spPr>
            <a:xfrm>
              <a:off x="4086325" y="3656625"/>
              <a:ext cx="19650" cy="29900"/>
            </a:xfrm>
            <a:custGeom>
              <a:avLst/>
              <a:gdLst/>
              <a:ahLst/>
              <a:cxnLst/>
              <a:rect l="l" t="t" r="r" b="b"/>
              <a:pathLst>
                <a:path w="786" h="1196" extrusionOk="0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40"/>
            <p:cNvSpPr/>
            <p:nvPr/>
          </p:nvSpPr>
          <p:spPr>
            <a:xfrm>
              <a:off x="4152800" y="3656625"/>
              <a:ext cx="19650" cy="29900"/>
            </a:xfrm>
            <a:custGeom>
              <a:avLst/>
              <a:gdLst/>
              <a:ahLst/>
              <a:cxnLst/>
              <a:rect l="l" t="t" r="r" b="b"/>
              <a:pathLst>
                <a:path w="786" h="1196" extrusionOk="0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40"/>
            <p:cNvSpPr/>
            <p:nvPr/>
          </p:nvSpPr>
          <p:spPr>
            <a:xfrm>
              <a:off x="4035925" y="3683375"/>
              <a:ext cx="186475" cy="129600"/>
            </a:xfrm>
            <a:custGeom>
              <a:avLst/>
              <a:gdLst/>
              <a:ahLst/>
              <a:cxnLst/>
              <a:rect l="l" t="t" r="r" b="b"/>
              <a:pathLst>
                <a:path w="7459" h="5184" extrusionOk="0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40"/>
            <p:cNvSpPr/>
            <p:nvPr/>
          </p:nvSpPr>
          <p:spPr>
            <a:xfrm>
              <a:off x="4037250" y="3823000"/>
              <a:ext cx="186050" cy="59800"/>
            </a:xfrm>
            <a:custGeom>
              <a:avLst/>
              <a:gdLst/>
              <a:ahLst/>
              <a:cxnLst/>
              <a:rect l="l" t="t" r="r" b="b"/>
              <a:pathLst>
                <a:path w="7442" h="2392" extrusionOk="0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40"/>
            <p:cNvSpPr/>
            <p:nvPr/>
          </p:nvSpPr>
          <p:spPr>
            <a:xfrm>
              <a:off x="4026550" y="3896150"/>
              <a:ext cx="205675" cy="20100"/>
            </a:xfrm>
            <a:custGeom>
              <a:avLst/>
              <a:gdLst/>
              <a:ahLst/>
              <a:cxnLst/>
              <a:rect l="l" t="t" r="r" b="b"/>
              <a:pathLst>
                <a:path w="8227" h="804" extrusionOk="0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7" name="Google Shape;1837;p40"/>
          <p:cNvSpPr/>
          <p:nvPr/>
        </p:nvSpPr>
        <p:spPr>
          <a:xfrm>
            <a:off x="7266131" y="4300983"/>
            <a:ext cx="319032" cy="363054"/>
          </a:xfrm>
          <a:custGeom>
            <a:avLst/>
            <a:gdLst/>
            <a:ahLst/>
            <a:cxnLst/>
            <a:rect l="l" t="t" r="r" b="b"/>
            <a:pathLst>
              <a:path w="9653" h="10653" extrusionOk="0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8" name="Google Shape;1838;p40"/>
          <p:cNvGrpSpPr/>
          <p:nvPr/>
        </p:nvGrpSpPr>
        <p:grpSpPr>
          <a:xfrm>
            <a:off x="7808913" y="4334303"/>
            <a:ext cx="351487" cy="294826"/>
            <a:chOff x="853250" y="4006875"/>
            <a:chExt cx="265875" cy="216275"/>
          </a:xfrm>
        </p:grpSpPr>
        <p:sp>
          <p:nvSpPr>
            <p:cNvPr id="1839" name="Google Shape;1839;p40"/>
            <p:cNvSpPr/>
            <p:nvPr/>
          </p:nvSpPr>
          <p:spPr>
            <a:xfrm>
              <a:off x="1016500" y="4006875"/>
              <a:ext cx="70950" cy="106525"/>
            </a:xfrm>
            <a:custGeom>
              <a:avLst/>
              <a:gdLst/>
              <a:ahLst/>
              <a:cxnLst/>
              <a:rect l="l" t="t" r="r" b="b"/>
              <a:pathLst>
                <a:path w="2838" h="4261" extrusionOk="0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40"/>
            <p:cNvSpPr/>
            <p:nvPr/>
          </p:nvSpPr>
          <p:spPr>
            <a:xfrm>
              <a:off x="853250" y="4036650"/>
              <a:ext cx="265875" cy="186500"/>
            </a:xfrm>
            <a:custGeom>
              <a:avLst/>
              <a:gdLst/>
              <a:ahLst/>
              <a:cxnLst/>
              <a:rect l="l" t="t" r="r" b="b"/>
              <a:pathLst>
                <a:path w="10635" h="7460" extrusionOk="0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1" name="Google Shape;1841;p40"/>
          <p:cNvGrpSpPr/>
          <p:nvPr/>
        </p:nvGrpSpPr>
        <p:grpSpPr>
          <a:xfrm>
            <a:off x="8986480" y="4299882"/>
            <a:ext cx="245925" cy="363668"/>
            <a:chOff x="1978675" y="3981800"/>
            <a:chExt cx="186025" cy="266775"/>
          </a:xfrm>
        </p:grpSpPr>
        <p:sp>
          <p:nvSpPr>
            <p:cNvPr id="1842" name="Google Shape;1842;p40"/>
            <p:cNvSpPr/>
            <p:nvPr/>
          </p:nvSpPr>
          <p:spPr>
            <a:xfrm>
              <a:off x="1978675" y="3982250"/>
              <a:ext cx="20075" cy="266325"/>
            </a:xfrm>
            <a:custGeom>
              <a:avLst/>
              <a:gdLst/>
              <a:ahLst/>
              <a:cxnLst/>
              <a:rect l="l" t="t" r="r" b="b"/>
              <a:pathLst>
                <a:path w="803" h="10653" extrusionOk="0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40"/>
            <p:cNvSpPr/>
            <p:nvPr/>
          </p:nvSpPr>
          <p:spPr>
            <a:xfrm>
              <a:off x="2012125" y="3981800"/>
              <a:ext cx="152575" cy="119575"/>
            </a:xfrm>
            <a:custGeom>
              <a:avLst/>
              <a:gdLst/>
              <a:ahLst/>
              <a:cxnLst/>
              <a:rect l="l" t="t" r="r" b="b"/>
              <a:pathLst>
                <a:path w="6103" h="4783" extrusionOk="0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4" name="Google Shape;1844;p40"/>
          <p:cNvSpPr/>
          <p:nvPr/>
        </p:nvSpPr>
        <p:spPr>
          <a:xfrm>
            <a:off x="8383496" y="4321315"/>
            <a:ext cx="317875" cy="322363"/>
          </a:xfrm>
          <a:custGeom>
            <a:avLst/>
            <a:gdLst/>
            <a:ahLst/>
            <a:cxnLst/>
            <a:rect l="l" t="t" r="r" b="b"/>
            <a:pathLst>
              <a:path w="9618" h="9459" extrusionOk="0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5" name="Google Shape;1845;p40"/>
          <p:cNvGrpSpPr/>
          <p:nvPr/>
        </p:nvGrpSpPr>
        <p:grpSpPr>
          <a:xfrm>
            <a:off x="9516220" y="4309326"/>
            <a:ext cx="333805" cy="344821"/>
            <a:chOff x="480325" y="3970200"/>
            <a:chExt cx="252500" cy="252950"/>
          </a:xfrm>
        </p:grpSpPr>
        <p:sp>
          <p:nvSpPr>
            <p:cNvPr id="1846" name="Google Shape;1846;p40"/>
            <p:cNvSpPr/>
            <p:nvPr/>
          </p:nvSpPr>
          <p:spPr>
            <a:xfrm>
              <a:off x="480325" y="3970200"/>
              <a:ext cx="252500" cy="252950"/>
            </a:xfrm>
            <a:custGeom>
              <a:avLst/>
              <a:gdLst/>
              <a:ahLst/>
              <a:cxnLst/>
              <a:rect l="l" t="t" r="r" b="b"/>
              <a:pathLst>
                <a:path w="10100" h="10118" extrusionOk="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0"/>
            <p:cNvSpPr/>
            <p:nvPr/>
          </p:nvSpPr>
          <p:spPr>
            <a:xfrm>
              <a:off x="625300" y="4115175"/>
              <a:ext cx="92800" cy="92800"/>
            </a:xfrm>
            <a:custGeom>
              <a:avLst/>
              <a:gdLst/>
              <a:ahLst/>
              <a:cxnLst/>
              <a:rect l="l" t="t" r="r" b="b"/>
              <a:pathLst>
                <a:path w="3712" h="3712" extrusionOk="0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0"/>
            <p:cNvSpPr/>
            <p:nvPr/>
          </p:nvSpPr>
          <p:spPr>
            <a:xfrm>
              <a:off x="625300" y="3985375"/>
              <a:ext cx="92800" cy="92800"/>
            </a:xfrm>
            <a:custGeom>
              <a:avLst/>
              <a:gdLst/>
              <a:ahLst/>
              <a:cxnLst/>
              <a:rect l="l" t="t" r="r" b="b"/>
              <a:pathLst>
                <a:path w="3712" h="3712" extrusionOk="0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0"/>
            <p:cNvSpPr/>
            <p:nvPr/>
          </p:nvSpPr>
          <p:spPr>
            <a:xfrm>
              <a:off x="495050" y="3985375"/>
              <a:ext cx="93250" cy="92350"/>
            </a:xfrm>
            <a:custGeom>
              <a:avLst/>
              <a:gdLst/>
              <a:ahLst/>
              <a:cxnLst/>
              <a:rect l="l" t="t" r="r" b="b"/>
              <a:pathLst>
                <a:path w="3730" h="3694" extrusionOk="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0"/>
            <p:cNvSpPr/>
            <p:nvPr/>
          </p:nvSpPr>
          <p:spPr>
            <a:xfrm>
              <a:off x="495050" y="4115625"/>
              <a:ext cx="93250" cy="92350"/>
            </a:xfrm>
            <a:custGeom>
              <a:avLst/>
              <a:gdLst/>
              <a:ahLst/>
              <a:cxnLst/>
              <a:rect l="l" t="t" r="r" b="b"/>
              <a:pathLst>
                <a:path w="3730" h="3694" extrusionOk="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1" name="Google Shape;1851;p40"/>
          <p:cNvSpPr/>
          <p:nvPr/>
        </p:nvSpPr>
        <p:spPr>
          <a:xfrm>
            <a:off x="2683571" y="4920169"/>
            <a:ext cx="193442" cy="308322"/>
          </a:xfrm>
          <a:custGeom>
            <a:avLst/>
            <a:gdLst/>
            <a:ahLst/>
            <a:cxnLst/>
            <a:rect l="l" t="t" r="r" b="b"/>
            <a:pathLst>
              <a:path w="5853" h="9047" extrusionOk="0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2" name="Google Shape;1852;p40"/>
          <p:cNvGrpSpPr/>
          <p:nvPr/>
        </p:nvGrpSpPr>
        <p:grpSpPr>
          <a:xfrm>
            <a:off x="3091943" y="4898931"/>
            <a:ext cx="334400" cy="344208"/>
            <a:chOff x="5745250" y="4378350"/>
            <a:chExt cx="252950" cy="252500"/>
          </a:xfrm>
        </p:grpSpPr>
        <p:sp>
          <p:nvSpPr>
            <p:cNvPr id="1853" name="Google Shape;1853;p40"/>
            <p:cNvSpPr/>
            <p:nvPr/>
          </p:nvSpPr>
          <p:spPr>
            <a:xfrm>
              <a:off x="5745250" y="4378350"/>
              <a:ext cx="252950" cy="252500"/>
            </a:xfrm>
            <a:custGeom>
              <a:avLst/>
              <a:gdLst/>
              <a:ahLst/>
              <a:cxnLst/>
              <a:rect l="l" t="t" r="r" b="b"/>
              <a:pathLst>
                <a:path w="10118" h="10100" extrusionOk="0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40"/>
            <p:cNvSpPr/>
            <p:nvPr/>
          </p:nvSpPr>
          <p:spPr>
            <a:xfrm>
              <a:off x="5806350" y="4419725"/>
              <a:ext cx="15650" cy="18425"/>
            </a:xfrm>
            <a:custGeom>
              <a:avLst/>
              <a:gdLst/>
              <a:ahLst/>
              <a:cxnLst/>
              <a:rect l="l" t="t" r="r" b="b"/>
              <a:pathLst>
                <a:path w="626" h="737" extrusionOk="0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5" name="Google Shape;1855;p40"/>
          <p:cNvGrpSpPr/>
          <p:nvPr/>
        </p:nvGrpSpPr>
        <p:grpSpPr>
          <a:xfrm>
            <a:off x="3601442" y="4903191"/>
            <a:ext cx="334400" cy="344821"/>
            <a:chOff x="6130650" y="4381475"/>
            <a:chExt cx="252950" cy="252950"/>
          </a:xfrm>
        </p:grpSpPr>
        <p:sp>
          <p:nvSpPr>
            <p:cNvPr id="1856" name="Google Shape;1856;p40"/>
            <p:cNvSpPr/>
            <p:nvPr/>
          </p:nvSpPr>
          <p:spPr>
            <a:xfrm>
              <a:off x="6130650" y="4381475"/>
              <a:ext cx="252950" cy="252950"/>
            </a:xfrm>
            <a:custGeom>
              <a:avLst/>
              <a:gdLst/>
              <a:ahLst/>
              <a:cxnLst/>
              <a:rect l="l" t="t" r="r" b="b"/>
              <a:pathLst>
                <a:path w="10118" h="10118" extrusionOk="0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40"/>
            <p:cNvSpPr/>
            <p:nvPr/>
          </p:nvSpPr>
          <p:spPr>
            <a:xfrm>
              <a:off x="6266250" y="4488650"/>
              <a:ext cx="34375" cy="11325"/>
            </a:xfrm>
            <a:custGeom>
              <a:avLst/>
              <a:gdLst/>
              <a:ahLst/>
              <a:cxnLst/>
              <a:rect l="l" t="t" r="r" b="b"/>
              <a:pathLst>
                <a:path w="1375" h="453" extrusionOk="0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58" name="Google Shape;1858;p40"/>
          <p:cNvSpPr/>
          <p:nvPr/>
        </p:nvSpPr>
        <p:spPr>
          <a:xfrm>
            <a:off x="4108478" y="4918090"/>
            <a:ext cx="323196" cy="316740"/>
          </a:xfrm>
          <a:custGeom>
            <a:avLst/>
            <a:gdLst/>
            <a:ahLst/>
            <a:cxnLst/>
            <a:rect l="l" t="t" r="r" b="b"/>
            <a:pathLst>
              <a:path w="9779" h="9294" extrusionOk="0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59" name="Google Shape;1859;p40"/>
          <p:cNvGrpSpPr/>
          <p:nvPr/>
        </p:nvGrpSpPr>
        <p:grpSpPr>
          <a:xfrm>
            <a:off x="4609246" y="4926274"/>
            <a:ext cx="352082" cy="299802"/>
            <a:chOff x="6919750" y="1464650"/>
            <a:chExt cx="266325" cy="219925"/>
          </a:xfrm>
        </p:grpSpPr>
        <p:sp>
          <p:nvSpPr>
            <p:cNvPr id="1860" name="Google Shape;1860;p40"/>
            <p:cNvSpPr/>
            <p:nvPr/>
          </p:nvSpPr>
          <p:spPr>
            <a:xfrm>
              <a:off x="6919750" y="1464650"/>
              <a:ext cx="266325" cy="219925"/>
            </a:xfrm>
            <a:custGeom>
              <a:avLst/>
              <a:gdLst/>
              <a:ahLst/>
              <a:cxnLst/>
              <a:rect l="l" t="t" r="r" b="b"/>
              <a:pathLst>
                <a:path w="10653" h="8797" extrusionOk="0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40"/>
            <p:cNvSpPr/>
            <p:nvPr/>
          </p:nvSpPr>
          <p:spPr>
            <a:xfrm>
              <a:off x="7006275" y="1551175"/>
              <a:ext cx="93250" cy="93250"/>
            </a:xfrm>
            <a:custGeom>
              <a:avLst/>
              <a:gdLst/>
              <a:ahLst/>
              <a:cxnLst/>
              <a:rect l="l" t="t" r="r" b="b"/>
              <a:pathLst>
                <a:path w="3730" h="3730" extrusionOk="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2" name="Google Shape;1862;p40"/>
          <p:cNvGrpSpPr/>
          <p:nvPr/>
        </p:nvGrpSpPr>
        <p:grpSpPr>
          <a:xfrm>
            <a:off x="5135443" y="4901716"/>
            <a:ext cx="366855" cy="339948"/>
            <a:chOff x="4759875" y="1027050"/>
            <a:chExt cx="277500" cy="249375"/>
          </a:xfrm>
        </p:grpSpPr>
        <p:sp>
          <p:nvSpPr>
            <p:cNvPr id="1863" name="Google Shape;1863;p40"/>
            <p:cNvSpPr/>
            <p:nvPr/>
          </p:nvSpPr>
          <p:spPr>
            <a:xfrm>
              <a:off x="4885225" y="1027050"/>
              <a:ext cx="26800" cy="39725"/>
            </a:xfrm>
            <a:custGeom>
              <a:avLst/>
              <a:gdLst/>
              <a:ahLst/>
              <a:cxnLst/>
              <a:rect l="l" t="t" r="r" b="b"/>
              <a:pathLst>
                <a:path w="1072" h="1589" extrusionOk="0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40"/>
            <p:cNvSpPr/>
            <p:nvPr/>
          </p:nvSpPr>
          <p:spPr>
            <a:xfrm>
              <a:off x="4795575" y="1077025"/>
              <a:ext cx="206100" cy="159250"/>
            </a:xfrm>
            <a:custGeom>
              <a:avLst/>
              <a:gdLst/>
              <a:ahLst/>
              <a:cxnLst/>
              <a:rect l="l" t="t" r="r" b="b"/>
              <a:pathLst>
                <a:path w="8244" h="6370" extrusionOk="0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40"/>
            <p:cNvSpPr/>
            <p:nvPr/>
          </p:nvSpPr>
          <p:spPr>
            <a:xfrm>
              <a:off x="4815650" y="1249650"/>
              <a:ext cx="165950" cy="26775"/>
            </a:xfrm>
            <a:custGeom>
              <a:avLst/>
              <a:gdLst/>
              <a:ahLst/>
              <a:cxnLst/>
              <a:rect l="l" t="t" r="r" b="b"/>
              <a:pathLst>
                <a:path w="6638" h="1071" extrusionOk="0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40"/>
            <p:cNvSpPr/>
            <p:nvPr/>
          </p:nvSpPr>
          <p:spPr>
            <a:xfrm>
              <a:off x="4759875" y="1094425"/>
              <a:ext cx="28125" cy="28125"/>
            </a:xfrm>
            <a:custGeom>
              <a:avLst/>
              <a:gdLst/>
              <a:ahLst/>
              <a:cxnLst/>
              <a:rect l="l" t="t" r="r" b="b"/>
              <a:pathLst>
                <a:path w="1125" h="1125" extrusionOk="0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40"/>
            <p:cNvSpPr/>
            <p:nvPr/>
          </p:nvSpPr>
          <p:spPr>
            <a:xfrm>
              <a:off x="5009225" y="1094425"/>
              <a:ext cx="28150" cy="28125"/>
            </a:xfrm>
            <a:custGeom>
              <a:avLst/>
              <a:gdLst/>
              <a:ahLst/>
              <a:cxnLst/>
              <a:rect l="l" t="t" r="r" b="b"/>
              <a:pathLst>
                <a:path w="1126" h="1125" extrusionOk="0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8" name="Google Shape;1868;p40"/>
          <p:cNvGrpSpPr/>
          <p:nvPr/>
        </p:nvGrpSpPr>
        <p:grpSpPr>
          <a:xfrm>
            <a:off x="5676728" y="4885690"/>
            <a:ext cx="372738" cy="343186"/>
            <a:chOff x="3357900" y="1057675"/>
            <a:chExt cx="281950" cy="251750"/>
          </a:xfrm>
        </p:grpSpPr>
        <p:sp>
          <p:nvSpPr>
            <p:cNvPr id="1869" name="Google Shape;1869;p40"/>
            <p:cNvSpPr/>
            <p:nvPr/>
          </p:nvSpPr>
          <p:spPr>
            <a:xfrm>
              <a:off x="3357900" y="1064075"/>
              <a:ext cx="226625" cy="245350"/>
            </a:xfrm>
            <a:custGeom>
              <a:avLst/>
              <a:gdLst/>
              <a:ahLst/>
              <a:cxnLst/>
              <a:rect l="l" t="t" r="r" b="b"/>
              <a:pathLst>
                <a:path w="9065" h="9814" extrusionOk="0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40"/>
            <p:cNvSpPr/>
            <p:nvPr/>
          </p:nvSpPr>
          <p:spPr>
            <a:xfrm>
              <a:off x="3593875" y="1188800"/>
              <a:ext cx="45975" cy="48375"/>
            </a:xfrm>
            <a:custGeom>
              <a:avLst/>
              <a:gdLst/>
              <a:ahLst/>
              <a:cxnLst/>
              <a:rect l="l" t="t" r="r" b="b"/>
              <a:pathLst>
                <a:path w="1839" h="1935" extrusionOk="0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40"/>
            <p:cNvSpPr/>
            <p:nvPr/>
          </p:nvSpPr>
          <p:spPr>
            <a:xfrm>
              <a:off x="3562650" y="1057675"/>
              <a:ext cx="77200" cy="78325"/>
            </a:xfrm>
            <a:custGeom>
              <a:avLst/>
              <a:gdLst/>
              <a:ahLst/>
              <a:cxnLst/>
              <a:rect l="l" t="t" r="r" b="b"/>
              <a:pathLst>
                <a:path w="3088" h="3133" extrusionOk="0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2" name="Google Shape;1872;p40"/>
          <p:cNvGrpSpPr/>
          <p:nvPr/>
        </p:nvGrpSpPr>
        <p:grpSpPr>
          <a:xfrm>
            <a:off x="6239900" y="4870695"/>
            <a:ext cx="191095" cy="401974"/>
            <a:chOff x="3783900" y="1046675"/>
            <a:chExt cx="144550" cy="294875"/>
          </a:xfrm>
        </p:grpSpPr>
        <p:sp>
          <p:nvSpPr>
            <p:cNvPr id="1873" name="Google Shape;1873;p40"/>
            <p:cNvSpPr/>
            <p:nvPr/>
          </p:nvSpPr>
          <p:spPr>
            <a:xfrm>
              <a:off x="3783900" y="1046675"/>
              <a:ext cx="144550" cy="294875"/>
            </a:xfrm>
            <a:custGeom>
              <a:avLst/>
              <a:gdLst/>
              <a:ahLst/>
              <a:cxnLst/>
              <a:rect l="l" t="t" r="r" b="b"/>
              <a:pathLst>
                <a:path w="5782" h="11795" extrusionOk="0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0"/>
            <p:cNvSpPr/>
            <p:nvPr/>
          </p:nvSpPr>
          <p:spPr>
            <a:xfrm>
              <a:off x="3821350" y="1161775"/>
              <a:ext cx="69625" cy="146325"/>
            </a:xfrm>
            <a:custGeom>
              <a:avLst/>
              <a:gdLst/>
              <a:ahLst/>
              <a:cxnLst/>
              <a:rect l="l" t="t" r="r" b="b"/>
              <a:pathLst>
                <a:path w="2785" h="5853" extrusionOk="0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75" name="Google Shape;1875;p40"/>
          <p:cNvSpPr/>
          <p:nvPr/>
        </p:nvSpPr>
        <p:spPr>
          <a:xfrm>
            <a:off x="6764939" y="4894929"/>
            <a:ext cx="257162" cy="363054"/>
          </a:xfrm>
          <a:custGeom>
            <a:avLst/>
            <a:gdLst/>
            <a:ahLst/>
            <a:cxnLst/>
            <a:rect l="l" t="t" r="r" b="b"/>
            <a:pathLst>
              <a:path w="7781" h="10653" extrusionOk="0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6" name="Google Shape;1876;p40"/>
          <p:cNvGrpSpPr/>
          <p:nvPr/>
        </p:nvGrpSpPr>
        <p:grpSpPr>
          <a:xfrm>
            <a:off x="7139180" y="4628078"/>
            <a:ext cx="552596" cy="674409"/>
            <a:chOff x="238550" y="1487175"/>
            <a:chExt cx="418000" cy="494725"/>
          </a:xfrm>
        </p:grpSpPr>
        <p:sp>
          <p:nvSpPr>
            <p:cNvPr id="1877" name="Google Shape;1877;p40"/>
            <p:cNvSpPr/>
            <p:nvPr/>
          </p:nvSpPr>
          <p:spPr>
            <a:xfrm>
              <a:off x="238550" y="1487175"/>
              <a:ext cx="184700" cy="358675"/>
            </a:xfrm>
            <a:custGeom>
              <a:avLst/>
              <a:gdLst/>
              <a:ahLst/>
              <a:cxnLst/>
              <a:rect l="l" t="t" r="r" b="b"/>
              <a:pathLst>
                <a:path w="7388" h="14347" extrusionOk="0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0"/>
            <p:cNvSpPr/>
            <p:nvPr/>
          </p:nvSpPr>
          <p:spPr>
            <a:xfrm>
              <a:off x="596300" y="1825750"/>
              <a:ext cx="60250" cy="20100"/>
            </a:xfrm>
            <a:custGeom>
              <a:avLst/>
              <a:gdLst/>
              <a:ahLst/>
              <a:cxnLst/>
              <a:rect l="l" t="t" r="r" b="b"/>
              <a:pathLst>
                <a:path w="2410" h="804" extrusionOk="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40"/>
            <p:cNvSpPr/>
            <p:nvPr/>
          </p:nvSpPr>
          <p:spPr>
            <a:xfrm>
              <a:off x="436600" y="1762400"/>
              <a:ext cx="146800" cy="146350"/>
            </a:xfrm>
            <a:custGeom>
              <a:avLst/>
              <a:gdLst/>
              <a:ahLst/>
              <a:cxnLst/>
              <a:rect l="l" t="t" r="r" b="b"/>
              <a:pathLst>
                <a:path w="5872" h="5854" extrusionOk="0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40"/>
            <p:cNvSpPr/>
            <p:nvPr/>
          </p:nvSpPr>
          <p:spPr>
            <a:xfrm>
              <a:off x="499950" y="1922100"/>
              <a:ext cx="20100" cy="59800"/>
            </a:xfrm>
            <a:custGeom>
              <a:avLst/>
              <a:gdLst/>
              <a:ahLst/>
              <a:cxnLst/>
              <a:rect l="l" t="t" r="r" b="b"/>
              <a:pathLst>
                <a:path w="804" h="2392" extrusionOk="0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0"/>
            <p:cNvSpPr/>
            <p:nvPr/>
          </p:nvSpPr>
          <p:spPr>
            <a:xfrm>
              <a:off x="499950" y="1689250"/>
              <a:ext cx="20100" cy="59800"/>
            </a:xfrm>
            <a:custGeom>
              <a:avLst/>
              <a:gdLst/>
              <a:ahLst/>
              <a:cxnLst/>
              <a:rect l="l" t="t" r="r" b="b"/>
              <a:pathLst>
                <a:path w="804" h="2392" extrusionOk="0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0"/>
            <p:cNvSpPr/>
            <p:nvPr/>
          </p:nvSpPr>
          <p:spPr>
            <a:xfrm>
              <a:off x="399150" y="188952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40"/>
            <p:cNvSpPr/>
            <p:nvPr/>
          </p:nvSpPr>
          <p:spPr>
            <a:xfrm>
              <a:off x="564175" y="172537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40"/>
            <p:cNvSpPr/>
            <p:nvPr/>
          </p:nvSpPr>
          <p:spPr>
            <a:xfrm>
              <a:off x="399600" y="1724925"/>
              <a:ext cx="56675" cy="56675"/>
            </a:xfrm>
            <a:custGeom>
              <a:avLst/>
              <a:gdLst/>
              <a:ahLst/>
              <a:cxnLst/>
              <a:rect l="l" t="t" r="r" b="b"/>
              <a:pathLst>
                <a:path w="2267" h="2267" extrusionOk="0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40"/>
            <p:cNvSpPr/>
            <p:nvPr/>
          </p:nvSpPr>
          <p:spPr>
            <a:xfrm>
              <a:off x="564175" y="1889975"/>
              <a:ext cx="56250" cy="56675"/>
            </a:xfrm>
            <a:custGeom>
              <a:avLst/>
              <a:gdLst/>
              <a:ahLst/>
              <a:cxnLst/>
              <a:rect l="l" t="t" r="r" b="b"/>
              <a:pathLst>
                <a:path w="2250" h="2267" extrusionOk="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6" name="Google Shape;1886;p40"/>
          <p:cNvSpPr/>
          <p:nvPr/>
        </p:nvSpPr>
        <p:spPr>
          <a:xfrm>
            <a:off x="7808574" y="5028814"/>
            <a:ext cx="374490" cy="217396"/>
          </a:xfrm>
          <a:custGeom>
            <a:avLst/>
            <a:gdLst/>
            <a:ahLst/>
            <a:cxnLst/>
            <a:rect l="l" t="t" r="r" b="b"/>
            <a:pathLst>
              <a:path w="11331" h="6379" extrusionOk="0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40"/>
          <p:cNvSpPr/>
          <p:nvPr/>
        </p:nvSpPr>
        <p:spPr>
          <a:xfrm>
            <a:off x="8300036" y="4939580"/>
            <a:ext cx="352082" cy="376448"/>
          </a:xfrm>
          <a:custGeom>
            <a:avLst/>
            <a:gdLst/>
            <a:ahLst/>
            <a:cxnLst/>
            <a:rect l="l" t="t" r="r" b="b"/>
            <a:pathLst>
              <a:path w="10653" h="11046" extrusionOk="0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8" name="Google Shape;1888;p40"/>
          <p:cNvGrpSpPr/>
          <p:nvPr/>
        </p:nvGrpSpPr>
        <p:grpSpPr>
          <a:xfrm>
            <a:off x="8891558" y="4954837"/>
            <a:ext cx="364707" cy="363804"/>
            <a:chOff x="6010925" y="3998175"/>
            <a:chExt cx="275875" cy="266875"/>
          </a:xfrm>
        </p:grpSpPr>
        <p:sp>
          <p:nvSpPr>
            <p:cNvPr id="1889" name="Google Shape;1889;p40"/>
            <p:cNvSpPr/>
            <p:nvPr/>
          </p:nvSpPr>
          <p:spPr>
            <a:xfrm>
              <a:off x="6222525" y="3998175"/>
              <a:ext cx="64275" cy="58575"/>
            </a:xfrm>
            <a:custGeom>
              <a:avLst/>
              <a:gdLst/>
              <a:ahLst/>
              <a:cxnLst/>
              <a:rect l="l" t="t" r="r" b="b"/>
              <a:pathLst>
                <a:path w="2571" h="2343" extrusionOk="0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40"/>
            <p:cNvSpPr/>
            <p:nvPr/>
          </p:nvSpPr>
          <p:spPr>
            <a:xfrm>
              <a:off x="6010925" y="4089600"/>
              <a:ext cx="85400" cy="77650"/>
            </a:xfrm>
            <a:custGeom>
              <a:avLst/>
              <a:gdLst/>
              <a:ahLst/>
              <a:cxnLst/>
              <a:rect l="l" t="t" r="r" b="b"/>
              <a:pathLst>
                <a:path w="3416" h="3106" extrusionOk="0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40"/>
            <p:cNvSpPr/>
            <p:nvPr/>
          </p:nvSpPr>
          <p:spPr>
            <a:xfrm>
              <a:off x="6111825" y="4181175"/>
              <a:ext cx="80400" cy="83875"/>
            </a:xfrm>
            <a:custGeom>
              <a:avLst/>
              <a:gdLst/>
              <a:ahLst/>
              <a:cxnLst/>
              <a:rect l="l" t="t" r="r" b="b"/>
              <a:pathLst>
                <a:path w="3216" h="3355" extrusionOk="0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0"/>
            <p:cNvSpPr/>
            <p:nvPr/>
          </p:nvSpPr>
          <p:spPr>
            <a:xfrm>
              <a:off x="6086050" y="4013025"/>
              <a:ext cx="179325" cy="178900"/>
            </a:xfrm>
            <a:custGeom>
              <a:avLst/>
              <a:gdLst/>
              <a:ahLst/>
              <a:cxnLst/>
              <a:rect l="l" t="t" r="r" b="b"/>
              <a:pathLst>
                <a:path w="7173" h="7156" extrusionOk="0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0"/>
            <p:cNvSpPr/>
            <p:nvPr/>
          </p:nvSpPr>
          <p:spPr>
            <a:xfrm>
              <a:off x="6042775" y="4183750"/>
              <a:ext cx="57575" cy="47550"/>
            </a:xfrm>
            <a:custGeom>
              <a:avLst/>
              <a:gdLst/>
              <a:ahLst/>
              <a:cxnLst/>
              <a:rect l="l" t="t" r="r" b="b"/>
              <a:pathLst>
                <a:path w="2303" h="1902" extrusionOk="0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4" name="Google Shape;1894;p40"/>
          <p:cNvGrpSpPr/>
          <p:nvPr/>
        </p:nvGrpSpPr>
        <p:grpSpPr>
          <a:xfrm>
            <a:off x="9493754" y="4973462"/>
            <a:ext cx="352082" cy="308322"/>
            <a:chOff x="6866650" y="1038650"/>
            <a:chExt cx="266325" cy="226175"/>
          </a:xfrm>
        </p:grpSpPr>
        <p:sp>
          <p:nvSpPr>
            <p:cNvPr id="1895" name="Google Shape;1895;p40"/>
            <p:cNvSpPr/>
            <p:nvPr/>
          </p:nvSpPr>
          <p:spPr>
            <a:xfrm>
              <a:off x="6866650" y="1078350"/>
              <a:ext cx="39725" cy="186475"/>
            </a:xfrm>
            <a:custGeom>
              <a:avLst/>
              <a:gdLst/>
              <a:ahLst/>
              <a:cxnLst/>
              <a:rect l="l" t="t" r="r" b="b"/>
              <a:pathLst>
                <a:path w="1589" h="7459" extrusionOk="0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0"/>
            <p:cNvSpPr/>
            <p:nvPr/>
          </p:nvSpPr>
          <p:spPr>
            <a:xfrm>
              <a:off x="7092800" y="1078350"/>
              <a:ext cx="40175" cy="186475"/>
            </a:xfrm>
            <a:custGeom>
              <a:avLst/>
              <a:gdLst/>
              <a:ahLst/>
              <a:cxnLst/>
              <a:rect l="l" t="t" r="r" b="b"/>
              <a:pathLst>
                <a:path w="1607" h="7459" extrusionOk="0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0"/>
            <p:cNvSpPr/>
            <p:nvPr/>
          </p:nvSpPr>
          <p:spPr>
            <a:xfrm>
              <a:off x="6919750" y="1038650"/>
              <a:ext cx="159700" cy="226175"/>
            </a:xfrm>
            <a:custGeom>
              <a:avLst/>
              <a:gdLst/>
              <a:ahLst/>
              <a:cxnLst/>
              <a:rect l="l" t="t" r="r" b="b"/>
              <a:pathLst>
                <a:path w="6388" h="9047" extrusionOk="0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8" name="Google Shape;1898;p40"/>
          <p:cNvGrpSpPr/>
          <p:nvPr/>
        </p:nvGrpSpPr>
        <p:grpSpPr>
          <a:xfrm>
            <a:off x="5231287" y="1609612"/>
            <a:ext cx="272497" cy="362441"/>
            <a:chOff x="2033075" y="2942475"/>
            <a:chExt cx="206125" cy="265875"/>
          </a:xfrm>
        </p:grpSpPr>
        <p:sp>
          <p:nvSpPr>
            <p:cNvPr id="1899" name="Google Shape;1899;p40"/>
            <p:cNvSpPr/>
            <p:nvPr/>
          </p:nvSpPr>
          <p:spPr>
            <a:xfrm>
              <a:off x="2033075" y="2942475"/>
              <a:ext cx="206125" cy="265875"/>
            </a:xfrm>
            <a:custGeom>
              <a:avLst/>
              <a:gdLst/>
              <a:ahLst/>
              <a:cxnLst/>
              <a:rect l="l" t="t" r="r" b="b"/>
              <a:pathLst>
                <a:path w="8245" h="10635" extrusionOk="0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0"/>
            <p:cNvSpPr/>
            <p:nvPr/>
          </p:nvSpPr>
          <p:spPr>
            <a:xfrm>
              <a:off x="2072775" y="3065575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0"/>
            <p:cNvSpPr/>
            <p:nvPr/>
          </p:nvSpPr>
          <p:spPr>
            <a:xfrm>
              <a:off x="2072775" y="3038825"/>
              <a:ext cx="43300" cy="13400"/>
            </a:xfrm>
            <a:custGeom>
              <a:avLst/>
              <a:gdLst/>
              <a:ahLst/>
              <a:cxnLst/>
              <a:rect l="l" t="t" r="r" b="b"/>
              <a:pathLst>
                <a:path w="1732" h="536" extrusionOk="0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0"/>
            <p:cNvSpPr/>
            <p:nvPr/>
          </p:nvSpPr>
          <p:spPr>
            <a:xfrm>
              <a:off x="2072775" y="3091900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0"/>
            <p:cNvSpPr/>
            <p:nvPr/>
          </p:nvSpPr>
          <p:spPr>
            <a:xfrm>
              <a:off x="2072775" y="3118650"/>
              <a:ext cx="126275" cy="13425"/>
            </a:xfrm>
            <a:custGeom>
              <a:avLst/>
              <a:gdLst/>
              <a:ahLst/>
              <a:cxnLst/>
              <a:rect l="l" t="t" r="r" b="b"/>
              <a:pathLst>
                <a:path w="5051" h="537" extrusionOk="0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0"/>
            <p:cNvSpPr/>
            <p:nvPr/>
          </p:nvSpPr>
          <p:spPr>
            <a:xfrm>
              <a:off x="2072775" y="3145425"/>
              <a:ext cx="126275" cy="13400"/>
            </a:xfrm>
            <a:custGeom>
              <a:avLst/>
              <a:gdLst/>
              <a:ahLst/>
              <a:cxnLst/>
              <a:rect l="l" t="t" r="r" b="b"/>
              <a:pathLst>
                <a:path w="5051" h="536" extrusionOk="0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5" name="Google Shape;1905;p40"/>
          <p:cNvSpPr/>
          <p:nvPr/>
        </p:nvSpPr>
        <p:spPr>
          <a:xfrm>
            <a:off x="2595716" y="5550023"/>
            <a:ext cx="281917" cy="398327"/>
          </a:xfrm>
          <a:custGeom>
            <a:avLst/>
            <a:gdLst/>
            <a:ahLst/>
            <a:cxnLst/>
            <a:rect l="l" t="t" r="r" b="b"/>
            <a:pathLst>
              <a:path w="8530" h="11688" extrusionOk="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06" name="Google Shape;1906;p40"/>
          <p:cNvGrpSpPr/>
          <p:nvPr/>
        </p:nvGrpSpPr>
        <p:grpSpPr>
          <a:xfrm>
            <a:off x="3093002" y="5586014"/>
            <a:ext cx="325576" cy="362441"/>
            <a:chOff x="3081775" y="1061400"/>
            <a:chExt cx="246275" cy="265875"/>
          </a:xfrm>
        </p:grpSpPr>
        <p:sp>
          <p:nvSpPr>
            <p:cNvPr id="1907" name="Google Shape;1907;p40"/>
            <p:cNvSpPr/>
            <p:nvPr/>
          </p:nvSpPr>
          <p:spPr>
            <a:xfrm>
              <a:off x="3081775" y="1061400"/>
              <a:ext cx="246275" cy="225750"/>
            </a:xfrm>
            <a:custGeom>
              <a:avLst/>
              <a:gdLst/>
              <a:ahLst/>
              <a:cxnLst/>
              <a:rect l="l" t="t" r="r" b="b"/>
              <a:pathLst>
                <a:path w="9851" h="9030" extrusionOk="0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0"/>
            <p:cNvSpPr/>
            <p:nvPr/>
          </p:nvSpPr>
          <p:spPr>
            <a:xfrm>
              <a:off x="3121925" y="1287125"/>
              <a:ext cx="39725" cy="40150"/>
            </a:xfrm>
            <a:custGeom>
              <a:avLst/>
              <a:gdLst/>
              <a:ahLst/>
              <a:cxnLst/>
              <a:rect l="l" t="t" r="r" b="b"/>
              <a:pathLst>
                <a:path w="1589" h="1606" extrusionOk="0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40"/>
            <p:cNvSpPr/>
            <p:nvPr/>
          </p:nvSpPr>
          <p:spPr>
            <a:xfrm>
              <a:off x="3268250" y="1287125"/>
              <a:ext cx="40150" cy="40150"/>
            </a:xfrm>
            <a:custGeom>
              <a:avLst/>
              <a:gdLst/>
              <a:ahLst/>
              <a:cxnLst/>
              <a:rect l="l" t="t" r="r" b="b"/>
              <a:pathLst>
                <a:path w="1606" h="1606" extrusionOk="0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0" name="Google Shape;1910;p40"/>
          <p:cNvGrpSpPr/>
          <p:nvPr/>
        </p:nvGrpSpPr>
        <p:grpSpPr>
          <a:xfrm>
            <a:off x="3632713" y="5628134"/>
            <a:ext cx="369202" cy="325941"/>
            <a:chOff x="2847150" y="1805000"/>
            <a:chExt cx="279275" cy="239100"/>
          </a:xfrm>
        </p:grpSpPr>
        <p:sp>
          <p:nvSpPr>
            <p:cNvPr id="1911" name="Google Shape;1911;p40"/>
            <p:cNvSpPr/>
            <p:nvPr/>
          </p:nvSpPr>
          <p:spPr>
            <a:xfrm>
              <a:off x="2847150" y="1805000"/>
              <a:ext cx="279275" cy="145450"/>
            </a:xfrm>
            <a:custGeom>
              <a:avLst/>
              <a:gdLst/>
              <a:ahLst/>
              <a:cxnLst/>
              <a:rect l="l" t="t" r="r" b="b"/>
              <a:pathLst>
                <a:path w="11171" h="5818" extrusionOk="0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40"/>
            <p:cNvSpPr/>
            <p:nvPr/>
          </p:nvSpPr>
          <p:spPr>
            <a:xfrm>
              <a:off x="2887300" y="1850950"/>
              <a:ext cx="199425" cy="193150"/>
            </a:xfrm>
            <a:custGeom>
              <a:avLst/>
              <a:gdLst/>
              <a:ahLst/>
              <a:cxnLst/>
              <a:rect l="l" t="t" r="r" b="b"/>
              <a:pathLst>
                <a:path w="7977" h="7726" extrusionOk="0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3" name="Google Shape;1913;p40"/>
          <p:cNvSpPr/>
          <p:nvPr/>
        </p:nvSpPr>
        <p:spPr>
          <a:xfrm>
            <a:off x="4215034" y="5677910"/>
            <a:ext cx="386850" cy="190371"/>
          </a:xfrm>
          <a:custGeom>
            <a:avLst/>
            <a:gdLst/>
            <a:ahLst/>
            <a:cxnLst/>
            <a:rect l="l" t="t" r="r" b="b"/>
            <a:pathLst>
              <a:path w="11705" h="5586" extrusionOk="0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4" name="Google Shape;1914;p40"/>
          <p:cNvGrpSpPr/>
          <p:nvPr/>
        </p:nvGrpSpPr>
        <p:grpSpPr>
          <a:xfrm>
            <a:off x="4818507" y="5572391"/>
            <a:ext cx="352082" cy="363054"/>
            <a:chOff x="6435300" y="1095300"/>
            <a:chExt cx="266325" cy="266325"/>
          </a:xfrm>
        </p:grpSpPr>
        <p:sp>
          <p:nvSpPr>
            <p:cNvPr id="1915" name="Google Shape;1915;p40"/>
            <p:cNvSpPr/>
            <p:nvPr/>
          </p:nvSpPr>
          <p:spPr>
            <a:xfrm>
              <a:off x="6444225" y="1095300"/>
              <a:ext cx="247150" cy="266325"/>
            </a:xfrm>
            <a:custGeom>
              <a:avLst/>
              <a:gdLst/>
              <a:ahLst/>
              <a:cxnLst/>
              <a:rect l="l" t="t" r="r" b="b"/>
              <a:pathLst>
                <a:path w="9886" h="10653" extrusionOk="0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40"/>
            <p:cNvSpPr/>
            <p:nvPr/>
          </p:nvSpPr>
          <p:spPr>
            <a:xfrm>
              <a:off x="6435300" y="1258125"/>
              <a:ext cx="79875" cy="20100"/>
            </a:xfrm>
            <a:custGeom>
              <a:avLst/>
              <a:gdLst/>
              <a:ahLst/>
              <a:cxnLst/>
              <a:rect l="l" t="t" r="r" b="b"/>
              <a:pathLst>
                <a:path w="3195" h="804" extrusionOk="0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40"/>
            <p:cNvSpPr/>
            <p:nvPr/>
          </p:nvSpPr>
          <p:spPr>
            <a:xfrm>
              <a:off x="6621325" y="1258125"/>
              <a:ext cx="80300" cy="20100"/>
            </a:xfrm>
            <a:custGeom>
              <a:avLst/>
              <a:gdLst/>
              <a:ahLst/>
              <a:cxnLst/>
              <a:rect l="l" t="t" r="r" b="b"/>
              <a:pathLst>
                <a:path w="3212" h="804" extrusionOk="0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8" name="Google Shape;1918;p40"/>
          <p:cNvSpPr/>
          <p:nvPr/>
        </p:nvSpPr>
        <p:spPr>
          <a:xfrm>
            <a:off x="5382357" y="5586579"/>
            <a:ext cx="246520" cy="331428"/>
          </a:xfrm>
          <a:custGeom>
            <a:avLst/>
            <a:gdLst/>
            <a:ahLst/>
            <a:cxnLst/>
            <a:rect l="l" t="t" r="r" b="b"/>
            <a:pathLst>
              <a:path w="7459" h="9725" extrusionOk="0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40"/>
          <p:cNvSpPr/>
          <p:nvPr/>
        </p:nvSpPr>
        <p:spPr>
          <a:xfrm>
            <a:off x="5843107" y="5558272"/>
            <a:ext cx="312554" cy="308935"/>
          </a:xfrm>
          <a:custGeom>
            <a:avLst/>
            <a:gdLst/>
            <a:ahLst/>
            <a:cxnLst/>
            <a:rect l="l" t="t" r="r" b="b"/>
            <a:pathLst>
              <a:path w="9457" h="9065" extrusionOk="0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0" name="Google Shape;1920;p40"/>
          <p:cNvGrpSpPr/>
          <p:nvPr/>
        </p:nvGrpSpPr>
        <p:grpSpPr>
          <a:xfrm>
            <a:off x="6371576" y="5567455"/>
            <a:ext cx="301350" cy="363054"/>
            <a:chOff x="4506525" y="1060950"/>
            <a:chExt cx="227950" cy="266325"/>
          </a:xfrm>
        </p:grpSpPr>
        <p:sp>
          <p:nvSpPr>
            <p:cNvPr id="1921" name="Google Shape;1921;p40"/>
            <p:cNvSpPr/>
            <p:nvPr/>
          </p:nvSpPr>
          <p:spPr>
            <a:xfrm>
              <a:off x="4603750" y="1143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40"/>
            <p:cNvSpPr/>
            <p:nvPr/>
          </p:nvSpPr>
          <p:spPr>
            <a:xfrm>
              <a:off x="4623825" y="1143925"/>
              <a:ext cx="13425" cy="134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40"/>
            <p:cNvSpPr/>
            <p:nvPr/>
          </p:nvSpPr>
          <p:spPr>
            <a:xfrm>
              <a:off x="4613575" y="1220650"/>
              <a:ext cx="13400" cy="13400"/>
            </a:xfrm>
            <a:custGeom>
              <a:avLst/>
              <a:gdLst/>
              <a:ahLst/>
              <a:cxnLst/>
              <a:rect l="l" t="t" r="r" b="b"/>
              <a:pathLst>
                <a:path w="536" h="536" extrusionOk="0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40"/>
            <p:cNvSpPr/>
            <p:nvPr/>
          </p:nvSpPr>
          <p:spPr>
            <a:xfrm>
              <a:off x="4613575" y="1247425"/>
              <a:ext cx="13400" cy="12950"/>
            </a:xfrm>
            <a:custGeom>
              <a:avLst/>
              <a:gdLst/>
              <a:ahLst/>
              <a:cxnLst/>
              <a:rect l="l" t="t" r="r" b="b"/>
              <a:pathLst>
                <a:path w="536" h="518" extrusionOk="0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40"/>
            <p:cNvSpPr/>
            <p:nvPr/>
          </p:nvSpPr>
          <p:spPr>
            <a:xfrm>
              <a:off x="4613575" y="1270600"/>
              <a:ext cx="13400" cy="13425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40"/>
            <p:cNvSpPr/>
            <p:nvPr/>
          </p:nvSpPr>
          <p:spPr>
            <a:xfrm>
              <a:off x="4506525" y="1060950"/>
              <a:ext cx="227950" cy="266325"/>
            </a:xfrm>
            <a:custGeom>
              <a:avLst/>
              <a:gdLst/>
              <a:ahLst/>
              <a:cxnLst/>
              <a:rect l="l" t="t" r="r" b="b"/>
              <a:pathLst>
                <a:path w="9118" h="10653" extrusionOk="0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40"/>
            <p:cNvSpPr/>
            <p:nvPr/>
          </p:nvSpPr>
          <p:spPr>
            <a:xfrm>
              <a:off x="4613575" y="1160875"/>
              <a:ext cx="20100" cy="13400"/>
            </a:xfrm>
            <a:custGeom>
              <a:avLst/>
              <a:gdLst/>
              <a:ahLst/>
              <a:cxnLst/>
              <a:rect l="l" t="t" r="r" b="b"/>
              <a:pathLst>
                <a:path w="804" h="536" extrusionOk="0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8" name="Google Shape;1928;p40"/>
          <p:cNvSpPr/>
          <p:nvPr/>
        </p:nvSpPr>
        <p:spPr>
          <a:xfrm>
            <a:off x="6830623" y="5690743"/>
            <a:ext cx="386883" cy="126846"/>
          </a:xfrm>
          <a:custGeom>
            <a:avLst/>
            <a:gdLst/>
            <a:ahLst/>
            <a:cxnLst/>
            <a:rect l="l" t="t" r="r" b="b"/>
            <a:pathLst>
              <a:path w="11706" h="3722" extrusionOk="0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9" name="Google Shape;1929;p40"/>
          <p:cNvSpPr/>
          <p:nvPr/>
        </p:nvSpPr>
        <p:spPr>
          <a:xfrm>
            <a:off x="7827341" y="5645103"/>
            <a:ext cx="307266" cy="358181"/>
          </a:xfrm>
          <a:custGeom>
            <a:avLst/>
            <a:gdLst/>
            <a:ahLst/>
            <a:cxnLst/>
            <a:rect l="l" t="t" r="r" b="b"/>
            <a:pathLst>
              <a:path w="9297" h="10510" extrusionOk="0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0" name="Google Shape;1930;p40"/>
          <p:cNvGrpSpPr/>
          <p:nvPr/>
        </p:nvGrpSpPr>
        <p:grpSpPr>
          <a:xfrm>
            <a:off x="7377210" y="5645311"/>
            <a:ext cx="251246" cy="356340"/>
            <a:chOff x="867500" y="3647700"/>
            <a:chExt cx="190050" cy="261400"/>
          </a:xfrm>
        </p:grpSpPr>
        <p:sp>
          <p:nvSpPr>
            <p:cNvPr id="1931" name="Google Shape;1931;p40"/>
            <p:cNvSpPr/>
            <p:nvPr/>
          </p:nvSpPr>
          <p:spPr>
            <a:xfrm>
              <a:off x="923275" y="3796225"/>
              <a:ext cx="78525" cy="78975"/>
            </a:xfrm>
            <a:custGeom>
              <a:avLst/>
              <a:gdLst/>
              <a:ahLst/>
              <a:cxnLst/>
              <a:rect l="l" t="t" r="r" b="b"/>
              <a:pathLst>
                <a:path w="3141" h="3159" extrusionOk="0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40"/>
            <p:cNvSpPr/>
            <p:nvPr/>
          </p:nvSpPr>
          <p:spPr>
            <a:xfrm>
              <a:off x="888925" y="3762775"/>
              <a:ext cx="146775" cy="146325"/>
            </a:xfrm>
            <a:custGeom>
              <a:avLst/>
              <a:gdLst/>
              <a:ahLst/>
              <a:cxnLst/>
              <a:rect l="l" t="t" r="r" b="b"/>
              <a:pathLst>
                <a:path w="5871" h="5853" extrusionOk="0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40"/>
            <p:cNvSpPr/>
            <p:nvPr/>
          </p:nvSpPr>
          <p:spPr>
            <a:xfrm>
              <a:off x="980375" y="3647700"/>
              <a:ext cx="77175" cy="120450"/>
            </a:xfrm>
            <a:custGeom>
              <a:avLst/>
              <a:gdLst/>
              <a:ahLst/>
              <a:cxnLst/>
              <a:rect l="l" t="t" r="r" b="b"/>
              <a:pathLst>
                <a:path w="3087" h="4818" extrusionOk="0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40"/>
            <p:cNvSpPr/>
            <p:nvPr/>
          </p:nvSpPr>
          <p:spPr>
            <a:xfrm>
              <a:off x="867500" y="3647700"/>
              <a:ext cx="77200" cy="120450"/>
            </a:xfrm>
            <a:custGeom>
              <a:avLst/>
              <a:gdLst/>
              <a:ahLst/>
              <a:cxnLst/>
              <a:rect l="l" t="t" r="r" b="b"/>
              <a:pathLst>
                <a:path w="3088" h="4818" extrusionOk="0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40"/>
            <p:cNvSpPr/>
            <p:nvPr/>
          </p:nvSpPr>
          <p:spPr>
            <a:xfrm>
              <a:off x="912575" y="3647700"/>
              <a:ext cx="99925" cy="40175"/>
            </a:xfrm>
            <a:custGeom>
              <a:avLst/>
              <a:gdLst/>
              <a:ahLst/>
              <a:cxnLst/>
              <a:rect l="l" t="t" r="r" b="b"/>
              <a:pathLst>
                <a:path w="3997" h="1607" extrusionOk="0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36" name="Google Shape;1936;p40"/>
          <p:cNvSpPr/>
          <p:nvPr/>
        </p:nvSpPr>
        <p:spPr>
          <a:xfrm>
            <a:off x="8333787" y="5611956"/>
            <a:ext cx="356775" cy="308356"/>
          </a:xfrm>
          <a:custGeom>
            <a:avLst/>
            <a:gdLst/>
            <a:ahLst/>
            <a:cxnLst/>
            <a:rect l="l" t="t" r="r" b="b"/>
            <a:pathLst>
              <a:path w="10795" h="9048" extrusionOk="0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7" name="Google Shape;1937;p40"/>
          <p:cNvSpPr/>
          <p:nvPr/>
        </p:nvSpPr>
        <p:spPr>
          <a:xfrm>
            <a:off x="8935593" y="5610694"/>
            <a:ext cx="306671" cy="362134"/>
          </a:xfrm>
          <a:custGeom>
            <a:avLst/>
            <a:gdLst/>
            <a:ahLst/>
            <a:cxnLst/>
            <a:rect l="l" t="t" r="r" b="b"/>
            <a:pathLst>
              <a:path w="9279" h="10626" extrusionOk="0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8" name="Google Shape;1938;p40"/>
          <p:cNvGrpSpPr/>
          <p:nvPr/>
        </p:nvGrpSpPr>
        <p:grpSpPr>
          <a:xfrm>
            <a:off x="9519488" y="5600484"/>
            <a:ext cx="299598" cy="398327"/>
            <a:chOff x="3707175" y="1322350"/>
            <a:chExt cx="226625" cy="292200"/>
          </a:xfrm>
        </p:grpSpPr>
        <p:sp>
          <p:nvSpPr>
            <p:cNvPr id="1939" name="Google Shape;1939;p40"/>
            <p:cNvSpPr/>
            <p:nvPr/>
          </p:nvSpPr>
          <p:spPr>
            <a:xfrm>
              <a:off x="3707175" y="1322350"/>
              <a:ext cx="226625" cy="292200"/>
            </a:xfrm>
            <a:custGeom>
              <a:avLst/>
              <a:gdLst/>
              <a:ahLst/>
              <a:cxnLst/>
              <a:rect l="l" t="t" r="r" b="b"/>
              <a:pathLst>
                <a:path w="9065" h="11688" extrusionOk="0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0"/>
            <p:cNvSpPr/>
            <p:nvPr/>
          </p:nvSpPr>
          <p:spPr>
            <a:xfrm>
              <a:off x="3880250" y="1415575"/>
              <a:ext cx="33475" cy="33050"/>
            </a:xfrm>
            <a:custGeom>
              <a:avLst/>
              <a:gdLst/>
              <a:ahLst/>
              <a:cxnLst/>
              <a:rect l="l" t="t" r="r" b="b"/>
              <a:pathLst>
                <a:path w="1339" h="1322" extrusionOk="0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1" name="Google Shape;1941;p40"/>
          <p:cNvGrpSpPr/>
          <p:nvPr/>
        </p:nvGrpSpPr>
        <p:grpSpPr>
          <a:xfrm>
            <a:off x="-48526" y="2274741"/>
            <a:ext cx="2573571" cy="2249612"/>
            <a:chOff x="5916127" y="1590589"/>
            <a:chExt cx="4201749" cy="3672836"/>
          </a:xfrm>
        </p:grpSpPr>
        <p:grpSp>
          <p:nvGrpSpPr>
            <p:cNvPr id="1942" name="Google Shape;1942;p40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943" name="Google Shape;1943;p40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944" name="Google Shape;1944;p40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839" h="827870" extrusionOk="0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5" name="Google Shape;1945;p40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44" h="904869" extrusionOk="0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46" name="Google Shape;1946;p40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947" name="Google Shape;1947;p40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8" name="Google Shape;1948;p40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513" h="1411057" extrusionOk="0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949" name="Google Shape;1949;p40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950" name="Google Shape;1950;p40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1" name="Google Shape;1951;p40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70" h="222769" extrusionOk="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52" name="Google Shape;1952;p40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953" name="Google Shape;1953;p40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954" name="Google Shape;1954;p40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81" h="827870" extrusionOk="0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5" name="Google Shape;1955;p40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950" h="904932" extrusionOk="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56" name="Google Shape;1956;p40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957" name="Google Shape;1957;p40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0283" h="1334492" extrusionOk="0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8" name="Google Shape;1958;p40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5608" h="1410826" extrusionOk="0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959" name="Google Shape;1959;p40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960" name="Google Shape;1960;p40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avLst/>
                <a:gdLst/>
                <a:ahLst/>
                <a:cxnLst/>
                <a:rect l="l" t="t" r="r" b="b"/>
                <a:pathLst>
                  <a:path w="813295" h="592392" extrusionOk="0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1" name="Google Shape;1961;p40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avLst/>
                <a:gdLst/>
                <a:ahLst/>
                <a:cxnLst/>
                <a:rect l="l" t="t" r="r" b="b"/>
                <a:pathLst>
                  <a:path w="519969" h="222769" extrusionOk="0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2" name="Google Shape;1962;p40"/>
            <p:cNvSpPr/>
            <p:nvPr/>
          </p:nvSpPr>
          <p:spPr>
            <a:xfrm>
              <a:off x="7203361" y="2907077"/>
              <a:ext cx="1627085" cy="2083020"/>
            </a:xfrm>
            <a:custGeom>
              <a:avLst/>
              <a:gdLst/>
              <a:ahLst/>
              <a:cxnLst/>
              <a:rect l="l" t="t" r="r" b="b"/>
              <a:pathLst>
                <a:path w="1627085" h="2083020" extrusionOk="0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3" name="Google Shape;1963;p40"/>
            <p:cNvSpPr/>
            <p:nvPr/>
          </p:nvSpPr>
          <p:spPr>
            <a:xfrm>
              <a:off x="7221759" y="2043969"/>
              <a:ext cx="1590675" cy="1590675"/>
            </a:xfrm>
            <a:custGeom>
              <a:avLst/>
              <a:gdLst/>
              <a:ahLst/>
              <a:cxnLst/>
              <a:rect l="l" t="t" r="r" b="b"/>
              <a:pathLst>
                <a:path w="1590675" h="1590675" extrusionOk="0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4" name="Google Shape;1964;p40"/>
            <p:cNvSpPr/>
            <p:nvPr/>
          </p:nvSpPr>
          <p:spPr>
            <a:xfrm>
              <a:off x="7289768" y="2857976"/>
              <a:ext cx="1482598" cy="738333"/>
            </a:xfrm>
            <a:custGeom>
              <a:avLst/>
              <a:gdLst/>
              <a:ahLst/>
              <a:cxnLst/>
              <a:rect l="l" t="t" r="r" b="b"/>
              <a:pathLst>
                <a:path w="1482598" h="738333" extrusionOk="0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5" name="Google Shape;1965;p40"/>
            <p:cNvSpPr/>
            <p:nvPr/>
          </p:nvSpPr>
          <p:spPr>
            <a:xfrm>
              <a:off x="7183659" y="2005869"/>
              <a:ext cx="1666875" cy="1666874"/>
            </a:xfrm>
            <a:custGeom>
              <a:avLst/>
              <a:gdLst/>
              <a:ahLst/>
              <a:cxnLst/>
              <a:rect l="l" t="t" r="r" b="b"/>
              <a:pathLst>
                <a:path w="1666875" h="1666874" extrusionOk="0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66" name="Google Shape;1966;p40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967" name="Google Shape;1967;p40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8" name="Google Shape;1968;p40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9" name="Google Shape;1969;p40"/>
            <p:cNvSpPr/>
            <p:nvPr/>
          </p:nvSpPr>
          <p:spPr>
            <a:xfrm>
              <a:off x="7307484" y="2282189"/>
              <a:ext cx="352425" cy="352425"/>
            </a:xfrm>
            <a:custGeom>
              <a:avLst/>
              <a:gdLst/>
              <a:ahLst/>
              <a:cxnLst/>
              <a:rect l="l" t="t" r="r" b="b"/>
              <a:pathLst>
                <a:path w="352425" h="352425" extrusionOk="0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0" name="Google Shape;1970;p40"/>
            <p:cNvSpPr/>
            <p:nvPr/>
          </p:nvSpPr>
          <p:spPr>
            <a:xfrm>
              <a:off x="7678996" y="3158431"/>
              <a:ext cx="657225" cy="219228"/>
            </a:xfrm>
            <a:custGeom>
              <a:avLst/>
              <a:gdLst/>
              <a:ahLst/>
              <a:cxnLst/>
              <a:rect l="l" t="t" r="r" b="b"/>
              <a:pathLst>
                <a:path w="657225" h="219228" extrusionOk="0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1" name="Google Shape;1971;p40"/>
            <p:cNvSpPr/>
            <p:nvPr/>
          </p:nvSpPr>
          <p:spPr>
            <a:xfrm>
              <a:off x="8075911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2" name="Google Shape;1972;p40"/>
            <p:cNvSpPr/>
            <p:nvPr/>
          </p:nvSpPr>
          <p:spPr>
            <a:xfrm>
              <a:off x="7352083" y="1590589"/>
              <a:ext cx="625535" cy="472502"/>
            </a:xfrm>
            <a:custGeom>
              <a:avLst/>
              <a:gdLst/>
              <a:ahLst/>
              <a:cxnLst/>
              <a:rect l="l" t="t" r="r" b="b"/>
              <a:pathLst>
                <a:path w="625535" h="472502" extrusionOk="0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3" name="Google Shape;1973;p40"/>
            <p:cNvSpPr/>
            <p:nvPr/>
          </p:nvSpPr>
          <p:spPr>
            <a:xfrm>
              <a:off x="7319867" y="4312062"/>
              <a:ext cx="1390459" cy="469070"/>
            </a:xfrm>
            <a:custGeom>
              <a:avLst/>
              <a:gdLst/>
              <a:ahLst/>
              <a:cxnLst/>
              <a:rect l="l" t="t" r="r" b="b"/>
              <a:pathLst>
                <a:path w="1390459" h="469070" extrusionOk="0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4" name="Google Shape;1974;p40"/>
            <p:cNvSpPr/>
            <p:nvPr/>
          </p:nvSpPr>
          <p:spPr>
            <a:xfrm>
              <a:off x="7285133" y="3706082"/>
              <a:ext cx="1470967" cy="472319"/>
            </a:xfrm>
            <a:custGeom>
              <a:avLst/>
              <a:gdLst/>
              <a:ahLst/>
              <a:cxnLst/>
              <a:rect l="l" t="t" r="r" b="b"/>
              <a:pathLst>
                <a:path w="1470967" h="472319" extrusionOk="0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5" name="Google Shape;1975;p40"/>
            <p:cNvSpPr/>
            <p:nvPr/>
          </p:nvSpPr>
          <p:spPr>
            <a:xfrm>
              <a:off x="7926600" y="4930050"/>
              <a:ext cx="199304" cy="333375"/>
            </a:xfrm>
            <a:custGeom>
              <a:avLst/>
              <a:gdLst/>
              <a:ahLst/>
              <a:cxnLst/>
              <a:rect l="l" t="t" r="r" b="b"/>
              <a:pathLst>
                <a:path w="237267" h="333375" extrusionOk="0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76" name="Google Shape;1976;p40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977" name="Google Shape;1977;p40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771525" extrusionOk="0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8" name="Google Shape;1978;p40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09624" extrusionOk="0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79" name="Google Shape;1979;p40"/>
            <p:cNvSpPr/>
            <p:nvPr/>
          </p:nvSpPr>
          <p:spPr>
            <a:xfrm>
              <a:off x="8439804" y="2284316"/>
              <a:ext cx="352490" cy="352406"/>
            </a:xfrm>
            <a:custGeom>
              <a:avLst/>
              <a:gdLst/>
              <a:ahLst/>
              <a:cxnLst/>
              <a:rect l="l" t="t" r="r" b="b"/>
              <a:pathLst>
                <a:path w="352490" h="352406" extrusionOk="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DE58B"/>
      </a:lt1>
      <a:dk2>
        <a:srgbClr val="000000"/>
      </a:dk2>
      <a:lt2>
        <a:srgbClr val="EEEEEE"/>
      </a:lt2>
      <a:accent1>
        <a:srgbClr val="FCCC19"/>
      </a:accent1>
      <a:accent2>
        <a:srgbClr val="FF943F"/>
      </a:accent2>
      <a:accent3>
        <a:srgbClr val="000000"/>
      </a:accent3>
      <a:accent4>
        <a:srgbClr val="FEE599"/>
      </a:accent4>
      <a:accent5>
        <a:srgbClr val="000000"/>
      </a:accent5>
      <a:accent6>
        <a:srgbClr val="000000"/>
      </a:accent6>
      <a:hlink>
        <a:srgbClr val="BF9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62</Words>
  <Application>Microsoft Office PowerPoint</Application>
  <PresentationFormat>Произвольный</PresentationFormat>
  <Paragraphs>49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Abril Fatface</vt:lpstr>
      <vt:lpstr>Chelsea Market</vt:lpstr>
      <vt:lpstr>Aldrich</vt:lpstr>
      <vt:lpstr>Baloo 2</vt:lpstr>
      <vt:lpstr>Times New Roman</vt:lpstr>
      <vt:lpstr>SlidesMania</vt:lpstr>
      <vt:lpstr>Ajoyib asalarilar</vt:lpstr>
      <vt:lpstr>Презентация PowerPoint</vt:lpstr>
      <vt:lpstr>1-savol</vt:lpstr>
      <vt:lpstr>2-savol</vt:lpstr>
      <vt:lpstr>3-savol</vt:lpstr>
      <vt:lpstr>4-savol</vt:lpstr>
      <vt:lpstr>5-savol</vt:lpstr>
      <vt:lpstr>6-savol</vt:lpstr>
      <vt:lpstr>7-savol</vt:lpstr>
      <vt:lpstr>8-savol</vt:lpstr>
      <vt:lpstr>9-savol</vt:lpstr>
      <vt:lpstr>10-savol</vt:lpstr>
      <vt:lpstr>11-savol</vt:lpstr>
      <vt:lpstr>12-savol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Ajoyib asalarilar</dc:title>
  <cp:lastModifiedBy>Пользователь</cp:lastModifiedBy>
  <cp:revision>3</cp:revision>
  <dcterms:modified xsi:type="dcterms:W3CDTF">2025-05-25T07:54:59Z</dcterms:modified>
</cp:coreProperties>
</file>