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Alex Brush" panose="020B0604020202020204" charset="0"/>
      <p:regular r:id="rId20"/>
    </p:embeddedFont>
    <p:embeddedFont>
      <p:font typeface="Barlow Condensed" panose="020B0604020202020204" charset="0"/>
      <p:regular r:id="rId21"/>
      <p:bold r:id="rId22"/>
      <p:italic r:id="rId23"/>
      <p:boldItalic r:id="rId24"/>
    </p:embeddedFont>
    <p:embeddedFont>
      <p:font typeface="Gaegu" panose="020B0604020202020204" charset="0"/>
      <p:regular r:id="rId25"/>
      <p:bold r:id="rId26"/>
    </p:embeddedFont>
    <p:embeddedFont>
      <p:font typeface="Abril Fatface" panose="020B0604020202020204" charset="0"/>
      <p:regular r:id="rId27"/>
    </p:embeddedFont>
    <p:embeddedFont>
      <p:font typeface="Parisienne" panose="020B0604020202020204" charset="0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76785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0" name="Google Shape;4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b46a341c0d_0_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b46a341c0d_0_8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b46a341c0d_0_8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b46a341c0d_0_8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b46a341c0d_0_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b46a341c0d_0_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b46a341c0d_0_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b46a341c0d_0_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b46a341c0d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b46a341c0d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b46a341c0d_0_8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b46a341c0d_0_8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b46a341c0d_0_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b46a341c0d_0_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b46a341c0d_0_8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b46a341c0d_0_8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b46a341c0d_0_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b46a341c0d_0_8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b46a341c0d_0_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b46a341c0d_0_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b46a341c0d_0_8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b46a341c0d_0_8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b46a341c0d_0_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b46a341c0d_0_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b46a341c0d_0_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b46a341c0d_0_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b46a341c0d_0_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b46a341c0d_0_8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2501326" y="0"/>
            <a:ext cx="10443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rot="5400000">
            <a:off x="5573852" y="-2750514"/>
            <a:ext cx="1044300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1139063" y="2010297"/>
            <a:ext cx="3950731" cy="3285957"/>
          </a:xfrm>
          <a:custGeom>
            <a:avLst/>
            <a:gdLst/>
            <a:ahLst/>
            <a:cxnLst/>
            <a:rect l="l" t="t" r="r" b="b"/>
            <a:pathLst>
              <a:path w="3950731" h="3285957" extrusionOk="0">
                <a:moveTo>
                  <a:pt x="641282" y="943"/>
                </a:moveTo>
                <a:cubicBezTo>
                  <a:pt x="725990" y="-4372"/>
                  <a:pt x="809835" y="12928"/>
                  <a:pt x="892366" y="48762"/>
                </a:cubicBezTo>
                <a:lnTo>
                  <a:pt x="900777" y="53363"/>
                </a:lnTo>
                <a:lnTo>
                  <a:pt x="903070" y="54030"/>
                </a:lnTo>
                <a:lnTo>
                  <a:pt x="902805" y="54472"/>
                </a:lnTo>
                <a:lnTo>
                  <a:pt x="1015118" y="115902"/>
                </a:lnTo>
                <a:cubicBezTo>
                  <a:pt x="1167185" y="215928"/>
                  <a:pt x="1313834" y="373938"/>
                  <a:pt x="1452088" y="563034"/>
                </a:cubicBezTo>
                <a:lnTo>
                  <a:pt x="1582867" y="754802"/>
                </a:lnTo>
                <a:lnTo>
                  <a:pt x="1638551" y="737517"/>
                </a:lnTo>
                <a:cubicBezTo>
                  <a:pt x="1658671" y="733400"/>
                  <a:pt x="1679502" y="731238"/>
                  <a:pt x="1700839" y="731238"/>
                </a:cubicBezTo>
                <a:lnTo>
                  <a:pt x="2174483" y="731238"/>
                </a:lnTo>
                <a:cubicBezTo>
                  <a:pt x="2259831" y="731238"/>
                  <a:pt x="2337098" y="765832"/>
                  <a:pt x="2393029" y="821763"/>
                </a:cubicBezTo>
                <a:lnTo>
                  <a:pt x="2396228" y="825640"/>
                </a:lnTo>
                <a:lnTo>
                  <a:pt x="2454994" y="720831"/>
                </a:lnTo>
                <a:cubicBezTo>
                  <a:pt x="2529542" y="592751"/>
                  <a:pt x="2617009" y="457989"/>
                  <a:pt x="2710817" y="343898"/>
                </a:cubicBezTo>
                <a:lnTo>
                  <a:pt x="2753247" y="296808"/>
                </a:lnTo>
                <a:lnTo>
                  <a:pt x="2747724" y="297309"/>
                </a:lnTo>
                <a:cubicBezTo>
                  <a:pt x="2747724" y="297309"/>
                  <a:pt x="2806118" y="221427"/>
                  <a:pt x="2896272" y="155087"/>
                </a:cubicBezTo>
                <a:lnTo>
                  <a:pt x="2948740" y="121642"/>
                </a:lnTo>
                <a:lnTo>
                  <a:pt x="2954737" y="117570"/>
                </a:lnTo>
                <a:lnTo>
                  <a:pt x="2957103" y="116311"/>
                </a:lnTo>
                <a:lnTo>
                  <a:pt x="2969425" y="108457"/>
                </a:lnTo>
                <a:lnTo>
                  <a:pt x="2981495" y="103334"/>
                </a:lnTo>
                <a:lnTo>
                  <a:pt x="3004680" y="90999"/>
                </a:lnTo>
                <a:cubicBezTo>
                  <a:pt x="3037983" y="75868"/>
                  <a:pt x="3071259" y="66074"/>
                  <a:pt x="3104265" y="62629"/>
                </a:cubicBezTo>
                <a:lnTo>
                  <a:pt x="3115657" y="62424"/>
                </a:lnTo>
                <a:lnTo>
                  <a:pt x="3141473" y="57967"/>
                </a:lnTo>
                <a:cubicBezTo>
                  <a:pt x="3172175" y="56975"/>
                  <a:pt x="3203614" y="60582"/>
                  <a:pt x="3235373" y="70126"/>
                </a:cubicBezTo>
                <a:lnTo>
                  <a:pt x="3235380" y="70213"/>
                </a:lnTo>
                <a:lnTo>
                  <a:pt x="3236431" y="70361"/>
                </a:lnTo>
                <a:cubicBezTo>
                  <a:pt x="3553530" y="138185"/>
                  <a:pt x="3844014" y="540147"/>
                  <a:pt x="3948468" y="788938"/>
                </a:cubicBezTo>
                <a:cubicBezTo>
                  <a:pt x="4001733" y="1263975"/>
                  <a:pt x="3102730" y="1466172"/>
                  <a:pt x="2537348" y="1335491"/>
                </a:cubicBezTo>
                <a:lnTo>
                  <a:pt x="2443862" y="1308272"/>
                </a:lnTo>
                <a:lnTo>
                  <a:pt x="2449604" y="1319004"/>
                </a:lnTo>
                <a:cubicBezTo>
                  <a:pt x="2496517" y="1406700"/>
                  <a:pt x="2543430" y="1494396"/>
                  <a:pt x="2543434" y="1494391"/>
                </a:cubicBezTo>
                <a:lnTo>
                  <a:pt x="2580061" y="1550273"/>
                </a:lnTo>
                <a:lnTo>
                  <a:pt x="2596839" y="1574963"/>
                </a:lnTo>
                <a:lnTo>
                  <a:pt x="2604657" y="1587799"/>
                </a:lnTo>
                <a:lnTo>
                  <a:pt x="2611820" y="1598729"/>
                </a:lnTo>
                <a:cubicBezTo>
                  <a:pt x="2634376" y="1634474"/>
                  <a:pt x="2656628" y="1671043"/>
                  <a:pt x="2678376" y="1708011"/>
                </a:cubicBezTo>
                <a:lnTo>
                  <a:pt x="2683171" y="1716718"/>
                </a:lnTo>
                <a:lnTo>
                  <a:pt x="2693449" y="1733594"/>
                </a:lnTo>
                <a:cubicBezTo>
                  <a:pt x="2724699" y="1787537"/>
                  <a:pt x="2754795" y="1842110"/>
                  <a:pt x="2783127" y="1896004"/>
                </a:cubicBezTo>
                <a:lnTo>
                  <a:pt x="2795236" y="1920242"/>
                </a:lnTo>
                <a:lnTo>
                  <a:pt x="2801256" y="1931176"/>
                </a:lnTo>
                <a:cubicBezTo>
                  <a:pt x="2820204" y="1968028"/>
                  <a:pt x="2838254" y="2004426"/>
                  <a:pt x="2855209" y="2039943"/>
                </a:cubicBezTo>
                <a:lnTo>
                  <a:pt x="2857102" y="2044078"/>
                </a:lnTo>
                <a:lnTo>
                  <a:pt x="2862229" y="2054340"/>
                </a:lnTo>
                <a:lnTo>
                  <a:pt x="2875112" y="2083410"/>
                </a:lnTo>
                <a:lnTo>
                  <a:pt x="2902590" y="2143424"/>
                </a:lnTo>
                <a:lnTo>
                  <a:pt x="2915289" y="2174075"/>
                </a:lnTo>
                <a:lnTo>
                  <a:pt x="2927110" y="2200751"/>
                </a:lnTo>
                <a:lnTo>
                  <a:pt x="2933745" y="2218621"/>
                </a:lnTo>
                <a:lnTo>
                  <a:pt x="2942214" y="2239061"/>
                </a:lnTo>
                <a:lnTo>
                  <a:pt x="2970187" y="2316773"/>
                </a:lnTo>
                <a:lnTo>
                  <a:pt x="2974126" y="2327384"/>
                </a:lnTo>
                <a:cubicBezTo>
                  <a:pt x="3064800" y="2608067"/>
                  <a:pt x="3287078" y="2801399"/>
                  <a:pt x="3287078" y="2801399"/>
                </a:cubicBezTo>
                <a:cubicBezTo>
                  <a:pt x="2825024" y="2959423"/>
                  <a:pt x="2745367" y="2500240"/>
                  <a:pt x="2510492" y="2548588"/>
                </a:cubicBezTo>
                <a:cubicBezTo>
                  <a:pt x="2469245" y="2586075"/>
                  <a:pt x="2372518" y="3153315"/>
                  <a:pt x="2174361" y="3285957"/>
                </a:cubicBezTo>
                <a:cubicBezTo>
                  <a:pt x="2174361" y="3285957"/>
                  <a:pt x="2145261" y="3083130"/>
                  <a:pt x="2108703" y="2839387"/>
                </a:cubicBezTo>
                <a:lnTo>
                  <a:pt x="2084562" y="2680066"/>
                </a:lnTo>
                <a:lnTo>
                  <a:pt x="2084518" y="2680143"/>
                </a:lnTo>
                <a:cubicBezTo>
                  <a:pt x="2070871" y="2646376"/>
                  <a:pt x="2057114" y="2556678"/>
                  <a:pt x="2043905" y="2436614"/>
                </a:cubicBezTo>
                <a:lnTo>
                  <a:pt x="2038851" y="2387416"/>
                </a:lnTo>
                <a:lnTo>
                  <a:pt x="2036700" y="2373951"/>
                </a:lnTo>
                <a:cubicBezTo>
                  <a:pt x="2022665" y="2287086"/>
                  <a:pt x="2009484" y="2208697"/>
                  <a:pt x="1998296" y="2147324"/>
                </a:cubicBezTo>
                <a:lnTo>
                  <a:pt x="1990000" y="2103607"/>
                </a:lnTo>
                <a:lnTo>
                  <a:pt x="1986746" y="2124610"/>
                </a:lnTo>
                <a:lnTo>
                  <a:pt x="1985635" y="2149271"/>
                </a:lnTo>
                <a:cubicBezTo>
                  <a:pt x="1967166" y="2385773"/>
                  <a:pt x="1822458" y="2913294"/>
                  <a:pt x="1768681" y="3043658"/>
                </a:cubicBezTo>
                <a:cubicBezTo>
                  <a:pt x="1683721" y="3210218"/>
                  <a:pt x="1431774" y="2464307"/>
                  <a:pt x="1339820" y="2464307"/>
                </a:cubicBezTo>
                <a:cubicBezTo>
                  <a:pt x="1016342" y="2464438"/>
                  <a:pt x="902931" y="2750403"/>
                  <a:pt x="574861" y="2601362"/>
                </a:cubicBezTo>
                <a:lnTo>
                  <a:pt x="574861" y="2601276"/>
                </a:lnTo>
                <a:cubicBezTo>
                  <a:pt x="710482" y="2519972"/>
                  <a:pt x="817340" y="2409599"/>
                  <a:pt x="908420" y="2283337"/>
                </a:cubicBezTo>
                <a:lnTo>
                  <a:pt x="916091" y="2271221"/>
                </a:lnTo>
                <a:lnTo>
                  <a:pt x="1407319" y="1365467"/>
                </a:lnTo>
                <a:lnTo>
                  <a:pt x="1286354" y="1398184"/>
                </a:lnTo>
                <a:cubicBezTo>
                  <a:pt x="515998" y="1559553"/>
                  <a:pt x="-140413" y="1102917"/>
                  <a:pt x="26039" y="757947"/>
                </a:cubicBezTo>
                <a:cubicBezTo>
                  <a:pt x="226839" y="452558"/>
                  <a:pt x="310844" y="249582"/>
                  <a:pt x="333384" y="124819"/>
                </a:cubicBezTo>
                <a:cubicBezTo>
                  <a:pt x="436739" y="46262"/>
                  <a:pt x="539632" y="7320"/>
                  <a:pt x="641282" y="943"/>
                </a:cubicBezTo>
                <a:close/>
              </a:path>
            </a:pathLst>
          </a:custGeom>
          <a:solidFill>
            <a:schemeClr val="dk1">
              <a:alpha val="20000"/>
            </a:schemeClr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5666296" y="253672"/>
            <a:ext cx="55305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15;p2"/>
          <p:cNvGrpSpPr/>
          <p:nvPr/>
        </p:nvGrpSpPr>
        <p:grpSpPr>
          <a:xfrm>
            <a:off x="5787625" y="693375"/>
            <a:ext cx="4668453" cy="3963935"/>
            <a:chOff x="236151" y="707732"/>
            <a:chExt cx="8708177" cy="7394022"/>
          </a:xfrm>
        </p:grpSpPr>
        <p:sp>
          <p:nvSpPr>
            <p:cNvPr id="16" name="Google Shape;16;p2"/>
            <p:cNvSpPr/>
            <p:nvPr/>
          </p:nvSpPr>
          <p:spPr>
            <a:xfrm>
              <a:off x="236151" y="707732"/>
              <a:ext cx="8708177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944714" y="1928622"/>
            <a:ext cx="3951276" cy="3286101"/>
            <a:chOff x="4938797" y="2105179"/>
            <a:chExt cx="5714891" cy="4752821"/>
          </a:xfrm>
        </p:grpSpPr>
        <p:sp>
          <p:nvSpPr>
            <p:cNvPr id="28" name="Google Shape;28;p2"/>
            <p:cNvSpPr/>
            <p:nvPr/>
          </p:nvSpPr>
          <p:spPr>
            <a:xfrm>
              <a:off x="5770768" y="3658717"/>
              <a:ext cx="3922535" cy="3199283"/>
            </a:xfrm>
            <a:custGeom>
              <a:avLst/>
              <a:gdLst/>
              <a:ahLst/>
              <a:cxnLst/>
              <a:rect l="l" t="t" r="r" b="b"/>
              <a:pathLst>
                <a:path w="3922535" h="3199283" extrusionOk="0">
                  <a:moveTo>
                    <a:pt x="49" y="2208512"/>
                  </a:moveTo>
                  <a:cubicBezTo>
                    <a:pt x="784616" y="1738168"/>
                    <a:pt x="903602" y="595168"/>
                    <a:pt x="1558987" y="-526"/>
                  </a:cubicBezTo>
                  <a:cubicBezTo>
                    <a:pt x="1561787" y="-3078"/>
                    <a:pt x="1944703" y="182364"/>
                    <a:pt x="1978068" y="197518"/>
                  </a:cubicBezTo>
                  <a:cubicBezTo>
                    <a:pt x="2137539" y="269984"/>
                    <a:pt x="2380724" y="75950"/>
                    <a:pt x="2497721" y="182288"/>
                  </a:cubicBezTo>
                  <a:cubicBezTo>
                    <a:pt x="2853777" y="505871"/>
                    <a:pt x="3327791" y="1372246"/>
                    <a:pt x="3469980" y="1812396"/>
                  </a:cubicBezTo>
                  <a:cubicBezTo>
                    <a:pt x="3601116" y="2218333"/>
                    <a:pt x="3922585" y="2497939"/>
                    <a:pt x="3922585" y="2497939"/>
                  </a:cubicBezTo>
                  <a:cubicBezTo>
                    <a:pt x="3254341" y="2726482"/>
                    <a:pt x="3139138" y="2062389"/>
                    <a:pt x="2799450" y="2132312"/>
                  </a:cubicBezTo>
                  <a:cubicBezTo>
                    <a:pt x="2739797" y="2186528"/>
                    <a:pt x="2599905" y="3006897"/>
                    <a:pt x="2313321" y="3198731"/>
                  </a:cubicBezTo>
                  <a:cubicBezTo>
                    <a:pt x="2313321" y="3198731"/>
                    <a:pt x="2095396" y="1679779"/>
                    <a:pt x="2028348" y="1401078"/>
                  </a:cubicBezTo>
                  <a:cubicBezTo>
                    <a:pt x="2111661" y="1535047"/>
                    <a:pt x="1821419" y="2618468"/>
                    <a:pt x="1726608" y="2848306"/>
                  </a:cubicBezTo>
                  <a:cubicBezTo>
                    <a:pt x="1603735" y="3089193"/>
                    <a:pt x="1239358" y="2010421"/>
                    <a:pt x="1106370" y="2010421"/>
                  </a:cubicBezTo>
                  <a:cubicBezTo>
                    <a:pt x="638540" y="2010611"/>
                    <a:pt x="474520" y="2424187"/>
                    <a:pt x="49" y="2208636"/>
                  </a:cubicBezTo>
                  <a:close/>
                </a:path>
              </a:pathLst>
            </a:custGeom>
            <a:solidFill>
              <a:srgbClr val="CE0000"/>
            </a:solidFill>
            <a:ln w="11225" cap="flat" cmpd="sng">
              <a:solidFill>
                <a:srgbClr val="A9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259565" y="3922939"/>
              <a:ext cx="1618659" cy="2057406"/>
            </a:xfrm>
            <a:custGeom>
              <a:avLst/>
              <a:gdLst/>
              <a:ahLst/>
              <a:cxnLst/>
              <a:rect l="l" t="t" r="r" b="b"/>
              <a:pathLst>
                <a:path w="1618659" h="2057406" extrusionOk="0">
                  <a:moveTo>
                    <a:pt x="800342" y="0"/>
                  </a:moveTo>
                  <a:lnTo>
                    <a:pt x="0" y="1475717"/>
                  </a:lnTo>
                  <a:cubicBezTo>
                    <a:pt x="309981" y="1490481"/>
                    <a:pt x="647972" y="1118927"/>
                    <a:pt x="870852" y="1215875"/>
                  </a:cubicBezTo>
                  <a:cubicBezTo>
                    <a:pt x="1093732" y="1312823"/>
                    <a:pt x="1177172" y="1913397"/>
                    <a:pt x="1337283" y="2057406"/>
                  </a:cubicBezTo>
                  <a:cubicBezTo>
                    <a:pt x="1493314" y="1966968"/>
                    <a:pt x="1717580" y="397698"/>
                    <a:pt x="1571063" y="142304"/>
                  </a:cubicBezTo>
                  <a:lnTo>
                    <a:pt x="800342" y="0"/>
                  </a:lnTo>
                  <a:close/>
                </a:path>
              </a:pathLst>
            </a:custGeom>
            <a:solidFill>
              <a:schemeClr val="dk1">
                <a:alpha val="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770608" y="3759094"/>
              <a:ext cx="1468358" cy="2222196"/>
            </a:xfrm>
            <a:custGeom>
              <a:avLst/>
              <a:gdLst/>
              <a:ahLst/>
              <a:cxnLst/>
              <a:rect l="l" t="t" r="r" b="b"/>
              <a:pathLst>
                <a:path w="1468358" h="2222196" extrusionOk="0">
                  <a:moveTo>
                    <a:pt x="575848" y="0"/>
                  </a:moveTo>
                  <a:cubicBezTo>
                    <a:pt x="220683" y="41872"/>
                    <a:pt x="355165" y="77845"/>
                    <a:pt x="0" y="119717"/>
                  </a:cubicBezTo>
                  <a:cubicBezTo>
                    <a:pt x="23106" y="537277"/>
                    <a:pt x="104596" y="2026852"/>
                    <a:pt x="183546" y="2222196"/>
                  </a:cubicBezTo>
                  <a:cubicBezTo>
                    <a:pt x="383126" y="1919978"/>
                    <a:pt x="488887" y="1342858"/>
                    <a:pt x="538596" y="1297681"/>
                  </a:cubicBezTo>
                  <a:cubicBezTo>
                    <a:pt x="842623" y="1235092"/>
                    <a:pt x="966478" y="1760472"/>
                    <a:pt x="1468358" y="1707551"/>
                  </a:cubicBezTo>
                  <a:cubicBezTo>
                    <a:pt x="1368803" y="1402180"/>
                    <a:pt x="1113000" y="896878"/>
                    <a:pt x="847252" y="507306"/>
                  </a:cubicBezTo>
                  <a:cubicBezTo>
                    <a:pt x="847241" y="507319"/>
                    <a:pt x="575859" y="-13"/>
                    <a:pt x="575848" y="0"/>
                  </a:cubicBezTo>
                  <a:close/>
                </a:path>
              </a:pathLst>
            </a:custGeom>
            <a:solidFill>
              <a:schemeClr val="dk1">
                <a:alpha val="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" name="Google Shape;31;p2"/>
            <p:cNvGrpSpPr/>
            <p:nvPr/>
          </p:nvGrpSpPr>
          <p:grpSpPr>
            <a:xfrm>
              <a:off x="8143438" y="2188754"/>
              <a:ext cx="2510250" cy="1904163"/>
              <a:chOff x="3222646" y="1614976"/>
              <a:chExt cx="2510250" cy="1904163"/>
            </a:xfrm>
          </p:grpSpPr>
          <p:sp>
            <p:nvSpPr>
              <p:cNvPr id="32" name="Google Shape;32;p2"/>
              <p:cNvSpPr/>
              <p:nvPr/>
            </p:nvSpPr>
            <p:spPr>
              <a:xfrm flipH="1">
                <a:off x="3222646" y="1618858"/>
                <a:ext cx="2510250" cy="1900281"/>
              </a:xfrm>
              <a:custGeom>
                <a:avLst/>
                <a:gdLst/>
                <a:ahLst/>
                <a:cxnLst/>
                <a:rect l="l" t="t" r="r" b="b"/>
                <a:pathLst>
                  <a:path w="2510250" h="1900281" extrusionOk="0">
                    <a:moveTo>
                      <a:pt x="2510778" y="1635132"/>
                    </a:moveTo>
                    <a:cubicBezTo>
                      <a:pt x="2510778" y="1635132"/>
                      <a:pt x="1835731" y="66856"/>
                      <a:pt x="1224727" y="3084"/>
                    </a:cubicBezTo>
                    <a:cubicBezTo>
                      <a:pt x="695851" y="-52039"/>
                      <a:pt x="175681" y="644119"/>
                      <a:pt x="3801" y="1053507"/>
                    </a:cubicBezTo>
                    <a:cubicBezTo>
                      <a:pt x="-91010" y="1899070"/>
                      <a:pt x="1900373" y="2146906"/>
                      <a:pt x="2510778" y="1635132"/>
                    </a:cubicBezTo>
                    <a:close/>
                  </a:path>
                </a:pathLst>
              </a:custGeom>
              <a:solidFill>
                <a:srgbClr val="CE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 flipH="1">
                <a:off x="3993091" y="1614976"/>
                <a:ext cx="1410525" cy="1283578"/>
              </a:xfrm>
              <a:custGeom>
                <a:avLst/>
                <a:gdLst/>
                <a:ahLst/>
                <a:cxnLst/>
                <a:rect l="l" t="t" r="r" b="b"/>
                <a:pathLst>
                  <a:path w="1410525" h="1283578" extrusionOk="0">
                    <a:moveTo>
                      <a:pt x="747312" y="1283572"/>
                    </a:moveTo>
                    <a:cubicBezTo>
                      <a:pt x="747312" y="1283572"/>
                      <a:pt x="557666" y="200944"/>
                      <a:pt x="1411094" y="346371"/>
                    </a:cubicBezTo>
                    <a:cubicBezTo>
                      <a:pt x="1411094" y="346371"/>
                      <a:pt x="1073283" y="-92610"/>
                      <a:pt x="705832" y="17808"/>
                    </a:cubicBezTo>
                    <a:cubicBezTo>
                      <a:pt x="705832" y="17808"/>
                      <a:pt x="684456" y="493974"/>
                      <a:pt x="569" y="933467"/>
                    </a:cubicBezTo>
                    <a:cubicBezTo>
                      <a:pt x="158157" y="925895"/>
                      <a:pt x="403633" y="938799"/>
                      <a:pt x="747253" y="1283572"/>
                    </a:cubicBezTo>
                    <a:close/>
                  </a:path>
                </a:pathLst>
              </a:custGeom>
              <a:solidFill>
                <a:schemeClr val="lt1">
                  <a:alpha val="2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flipH="1">
                <a:off x="3248121" y="2534041"/>
                <a:ext cx="2386103" cy="933194"/>
              </a:xfrm>
              <a:custGeom>
                <a:avLst/>
                <a:gdLst/>
                <a:ahLst/>
                <a:cxnLst/>
                <a:rect l="l" t="t" r="r" b="b"/>
                <a:pathLst>
                  <a:path w="2386103" h="933194" extrusionOk="0">
                    <a:moveTo>
                      <a:pt x="2386624" y="718567"/>
                    </a:moveTo>
                    <a:cubicBezTo>
                      <a:pt x="2244408" y="1020897"/>
                      <a:pt x="-173274" y="1142255"/>
                      <a:pt x="10481" y="124465"/>
                    </a:cubicBezTo>
                    <a:cubicBezTo>
                      <a:pt x="806049" y="-444011"/>
                      <a:pt x="1162670" y="1143641"/>
                      <a:pt x="2386624" y="718567"/>
                    </a:cubicBezTo>
                    <a:close/>
                  </a:path>
                </a:pathLst>
              </a:custGeom>
              <a:solidFill>
                <a:schemeClr val="dk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" name="Google Shape;35;p2"/>
            <p:cNvGrpSpPr/>
            <p:nvPr/>
          </p:nvGrpSpPr>
          <p:grpSpPr>
            <a:xfrm>
              <a:off x="4938797" y="2105179"/>
              <a:ext cx="2645442" cy="2070494"/>
              <a:chOff x="18005" y="1531401"/>
              <a:chExt cx="2645442" cy="2070494"/>
            </a:xfrm>
          </p:grpSpPr>
          <p:sp>
            <p:nvSpPr>
              <p:cNvPr id="36" name="Google Shape;36;p2"/>
              <p:cNvSpPr/>
              <p:nvPr/>
            </p:nvSpPr>
            <p:spPr>
              <a:xfrm flipH="1">
                <a:off x="18005" y="1531401"/>
                <a:ext cx="2645442" cy="2070494"/>
              </a:xfrm>
              <a:custGeom>
                <a:avLst/>
                <a:gdLst/>
                <a:ahLst/>
                <a:cxnLst/>
                <a:rect l="l" t="t" r="r" b="b"/>
                <a:pathLst>
                  <a:path w="2645442" h="2070494" extrusionOk="0">
                    <a:moveTo>
                      <a:pt x="-630" y="1704715"/>
                    </a:moveTo>
                    <a:cubicBezTo>
                      <a:pt x="587245" y="598305"/>
                      <a:pt x="1365447" y="-425457"/>
                      <a:pt x="2162657" y="180482"/>
                    </a:cubicBezTo>
                    <a:cubicBezTo>
                      <a:pt x="2195255" y="360920"/>
                      <a:pt x="2316748" y="654473"/>
                      <a:pt x="2607154" y="1096141"/>
                    </a:cubicBezTo>
                    <a:cubicBezTo>
                      <a:pt x="2903439" y="1710186"/>
                      <a:pt x="1397023" y="2568866"/>
                      <a:pt x="-618" y="1704747"/>
                    </a:cubicBezTo>
                    <a:close/>
                  </a:path>
                </a:pathLst>
              </a:custGeom>
              <a:solidFill>
                <a:srgbClr val="CE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 flipH="1">
                <a:off x="239419" y="1540356"/>
                <a:ext cx="1084541" cy="1496644"/>
              </a:xfrm>
              <a:custGeom>
                <a:avLst/>
                <a:gdLst/>
                <a:ahLst/>
                <a:cxnLst/>
                <a:rect l="l" t="t" r="r" b="b"/>
                <a:pathLst>
                  <a:path w="1084541" h="1496644" extrusionOk="0">
                    <a:moveTo>
                      <a:pt x="461538" y="1496550"/>
                    </a:moveTo>
                    <a:cubicBezTo>
                      <a:pt x="553403" y="602432"/>
                      <a:pt x="221506" y="492015"/>
                      <a:pt x="-736" y="69148"/>
                    </a:cubicBezTo>
                    <a:cubicBezTo>
                      <a:pt x="215581" y="-8952"/>
                      <a:pt x="428941" y="-25111"/>
                      <a:pt x="544509" y="42216"/>
                    </a:cubicBezTo>
                    <a:cubicBezTo>
                      <a:pt x="725214" y="368157"/>
                      <a:pt x="464483" y="562100"/>
                      <a:pt x="1083806" y="1119517"/>
                    </a:cubicBezTo>
                    <a:cubicBezTo>
                      <a:pt x="1015631" y="1177317"/>
                      <a:pt x="932671" y="1207817"/>
                      <a:pt x="461549" y="1496603"/>
                    </a:cubicBezTo>
                    <a:close/>
                  </a:path>
                </a:pathLst>
              </a:custGeom>
              <a:solidFill>
                <a:schemeClr val="lt1">
                  <a:alpha val="2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flipH="1">
                <a:off x="98100" y="2647434"/>
                <a:ext cx="2251229" cy="816373"/>
              </a:xfrm>
              <a:custGeom>
                <a:avLst/>
                <a:gdLst/>
                <a:ahLst/>
                <a:cxnLst/>
                <a:rect l="l" t="t" r="r" b="b"/>
                <a:pathLst>
                  <a:path w="2251229" h="816373" extrusionOk="0">
                    <a:moveTo>
                      <a:pt x="-652" y="696502"/>
                    </a:moveTo>
                    <a:cubicBezTo>
                      <a:pt x="941708" y="984648"/>
                      <a:pt x="1949193" y="-46792"/>
                      <a:pt x="2162635" y="1623"/>
                    </a:cubicBezTo>
                    <a:cubicBezTo>
                      <a:pt x="2506325" y="28604"/>
                      <a:pt x="1854382" y="1183962"/>
                      <a:pt x="-652" y="696502"/>
                    </a:cubicBezTo>
                    <a:close/>
                  </a:path>
                </a:pathLst>
              </a:custGeom>
              <a:solidFill>
                <a:schemeClr val="dk1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" name="Google Shape;39;p2"/>
            <p:cNvSpPr/>
            <p:nvPr/>
          </p:nvSpPr>
          <p:spPr>
            <a:xfrm>
              <a:off x="6952268" y="3162693"/>
              <a:ext cx="1578900" cy="1013400"/>
            </a:xfrm>
            <a:prstGeom prst="roundRect">
              <a:avLst>
                <a:gd name="adj" fmla="val 4410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161816" y="3285598"/>
              <a:ext cx="1168200" cy="360300"/>
            </a:xfrm>
            <a:prstGeom prst="roundRect">
              <a:avLst>
                <a:gd name="adj" fmla="val 44109"/>
              </a:avLst>
            </a:prstGeom>
            <a:solidFill>
              <a:schemeClr val="lt1">
                <a:alpha val="298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1;p2"/>
          <p:cNvSpPr/>
          <p:nvPr/>
        </p:nvSpPr>
        <p:spPr>
          <a:xfrm>
            <a:off x="9451304" y="760721"/>
            <a:ext cx="1227262" cy="991316"/>
          </a:xfrm>
          <a:custGeom>
            <a:avLst/>
            <a:gdLst/>
            <a:ahLst/>
            <a:cxnLst/>
            <a:rect l="l" t="t" r="r" b="b"/>
            <a:pathLst>
              <a:path w="1227262" h="991316" extrusionOk="0">
                <a:moveTo>
                  <a:pt x="533185" y="963376"/>
                </a:moveTo>
                <a:cubicBezTo>
                  <a:pt x="352413" y="845832"/>
                  <a:pt x="174607" y="688730"/>
                  <a:pt x="92141" y="573689"/>
                </a:cubicBezTo>
                <a:cubicBezTo>
                  <a:pt x="-10468" y="430551"/>
                  <a:pt x="-25566" y="323072"/>
                  <a:pt x="37818" y="186988"/>
                </a:cubicBezTo>
                <a:cubicBezTo>
                  <a:pt x="61450" y="136244"/>
                  <a:pt x="100251" y="85017"/>
                  <a:pt x="140695" y="51164"/>
                </a:cubicBezTo>
                <a:cubicBezTo>
                  <a:pt x="227280" y="-21308"/>
                  <a:pt x="300958" y="-17188"/>
                  <a:pt x="406957" y="66067"/>
                </a:cubicBezTo>
                <a:cubicBezTo>
                  <a:pt x="450446" y="100213"/>
                  <a:pt x="518589" y="175430"/>
                  <a:pt x="555852" y="230391"/>
                </a:cubicBezTo>
                <a:cubicBezTo>
                  <a:pt x="567292" y="247262"/>
                  <a:pt x="578166" y="261167"/>
                  <a:pt x="580024" y="261291"/>
                </a:cubicBezTo>
                <a:cubicBezTo>
                  <a:pt x="581882" y="261415"/>
                  <a:pt x="599451" y="240267"/>
                  <a:pt x="619066" y="214302"/>
                </a:cubicBezTo>
                <a:cubicBezTo>
                  <a:pt x="707614" y="97097"/>
                  <a:pt x="806703" y="17311"/>
                  <a:pt x="881535" y="2969"/>
                </a:cubicBezTo>
                <a:cubicBezTo>
                  <a:pt x="1003942" y="-20493"/>
                  <a:pt x="1178613" y="122697"/>
                  <a:pt x="1219409" y="279942"/>
                </a:cubicBezTo>
                <a:cubicBezTo>
                  <a:pt x="1228985" y="316859"/>
                  <a:pt x="1229911" y="371130"/>
                  <a:pt x="1221599" y="408654"/>
                </a:cubicBezTo>
                <a:cubicBezTo>
                  <a:pt x="1201442" y="499633"/>
                  <a:pt x="1101486" y="630932"/>
                  <a:pt x="968714" y="740836"/>
                </a:cubicBezTo>
                <a:cubicBezTo>
                  <a:pt x="875968" y="817611"/>
                  <a:pt x="607952" y="991277"/>
                  <a:pt x="582156" y="991316"/>
                </a:cubicBezTo>
                <a:cubicBezTo>
                  <a:pt x="578870" y="991316"/>
                  <a:pt x="556836" y="978748"/>
                  <a:pt x="533185" y="963369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9366071" y="2097121"/>
            <a:ext cx="746629" cy="603087"/>
          </a:xfrm>
          <a:custGeom>
            <a:avLst/>
            <a:gdLst/>
            <a:ahLst/>
            <a:cxnLst/>
            <a:rect l="l" t="t" r="r" b="b"/>
            <a:pathLst>
              <a:path w="800675" h="646742" extrusionOk="0">
                <a:moveTo>
                  <a:pt x="347858" y="628515"/>
                </a:moveTo>
                <a:cubicBezTo>
                  <a:pt x="229922" y="551826"/>
                  <a:pt x="113916" y="449334"/>
                  <a:pt x="60115" y="374280"/>
                </a:cubicBezTo>
                <a:cubicBezTo>
                  <a:pt x="-6829" y="280895"/>
                  <a:pt x="-16679" y="210777"/>
                  <a:pt x="24671" y="121995"/>
                </a:cubicBezTo>
                <a:cubicBezTo>
                  <a:pt x="40095" y="88885"/>
                  <a:pt x="65408" y="55468"/>
                  <a:pt x="91791" y="33382"/>
                </a:cubicBezTo>
                <a:cubicBezTo>
                  <a:pt x="148285" y="-13901"/>
                  <a:pt x="196349" y="-11215"/>
                  <a:pt x="265509" y="43101"/>
                </a:cubicBezTo>
                <a:cubicBezTo>
                  <a:pt x="293880" y="65383"/>
                  <a:pt x="338340" y="114452"/>
                  <a:pt x="362649" y="150307"/>
                </a:cubicBezTo>
                <a:cubicBezTo>
                  <a:pt x="370114" y="161317"/>
                  <a:pt x="377206" y="170385"/>
                  <a:pt x="378419" y="170470"/>
                </a:cubicBezTo>
                <a:cubicBezTo>
                  <a:pt x="379631" y="170548"/>
                  <a:pt x="391091" y="156754"/>
                  <a:pt x="403888" y="139811"/>
                </a:cubicBezTo>
                <a:cubicBezTo>
                  <a:pt x="461660" y="63343"/>
                  <a:pt x="526302" y="11289"/>
                  <a:pt x="575130" y="1934"/>
                </a:cubicBezTo>
                <a:cubicBezTo>
                  <a:pt x="654988" y="-13373"/>
                  <a:pt x="768947" y="80045"/>
                  <a:pt x="795551" y="182634"/>
                </a:cubicBezTo>
                <a:cubicBezTo>
                  <a:pt x="801802" y="206722"/>
                  <a:pt x="802402" y="242127"/>
                  <a:pt x="796978" y="266606"/>
                </a:cubicBezTo>
                <a:cubicBezTo>
                  <a:pt x="783836" y="325961"/>
                  <a:pt x="718620" y="411621"/>
                  <a:pt x="631995" y="483324"/>
                </a:cubicBezTo>
                <a:cubicBezTo>
                  <a:pt x="571486" y="533409"/>
                  <a:pt x="396633" y="646716"/>
                  <a:pt x="379801" y="646742"/>
                </a:cubicBezTo>
                <a:cubicBezTo>
                  <a:pt x="377662" y="646749"/>
                  <a:pt x="363288" y="638541"/>
                  <a:pt x="347858" y="628509"/>
                </a:cubicBezTo>
                <a:close/>
              </a:path>
            </a:pathLst>
          </a:custGeom>
          <a:solidFill>
            <a:srgbClr val="FF25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 txBox="1">
            <a:spLocks noGrp="1"/>
          </p:cNvSpPr>
          <p:nvPr>
            <p:ph type="title"/>
          </p:nvPr>
        </p:nvSpPr>
        <p:spPr>
          <a:xfrm>
            <a:off x="5787625" y="3717575"/>
            <a:ext cx="52485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Box">
  <p:cSld name="CUSTOM_18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46" name="Google Shape;46;p3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252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400" b="0" i="0" u="none" strike="noStrike" cap="none">
              <a:solidFill>
                <a:srgbClr val="FF2525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">
  <p:cSld name="CUSTOM_5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" name="Google Shape;49;p4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50" name="Google Shape;50;p4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1" name="Google Shape;61;p4" descr="Shape, circ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8877" y="228176"/>
            <a:ext cx="2085013" cy="207891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3" name="Google Shape;63;p4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64" name="Google Shape;64;p4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65" name="Google Shape;65;p4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" name="Google Shape;70;p4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">
  <p:cSld name="CUSTOM_5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" name="Google Shape;74;p5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75" name="Google Shape;75;p5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88" name="Google Shape;88;p5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89" name="Google Shape;89;p5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5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5" descr="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2490" y="171666"/>
            <a:ext cx="2085013" cy="207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">
  <p:cSld name="CUSTOM_5_1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" name="Google Shape;99;p6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100" name="Google Shape;100;p6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2" name="Google Shape;112;p6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13" name="Google Shape;113;p6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114" name="Google Shape;114;p6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6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6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6" descr="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0583" y="162059"/>
            <a:ext cx="1981372" cy="19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">
  <p:cSld name="CUSTOM_5_1_1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7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125" name="Google Shape;125;p7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7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37" name="Google Shape;137;p7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38" name="Google Shape;138;p7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139" name="Google Shape;139;p7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7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7" descr="A white circle with a black background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7352" y="81075"/>
            <a:ext cx="2026333" cy="2026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">
  <p:cSld name="CUSTOM_5_1_1_1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" name="Google Shape;149;p8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150" name="Google Shape;150;p8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8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2" name="Google Shape;162;p8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63" name="Google Shape;163;p8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164" name="Google Shape;164;p8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8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390" y="217382"/>
            <a:ext cx="2243522" cy="1987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">
  <p:cSld name="CUSTOM_5_1_1_1_1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" name="Google Shape;174;p9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175" name="Google Shape;175;p9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9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7" name="Google Shape;187;p9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88" name="Google Shape;188;p9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189" name="Google Shape;189;p9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9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9" descr="A picture containing dark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6926" y="95464"/>
            <a:ext cx="2085013" cy="207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">
  <p:cSld name="CUSTOM_5_1_1_1_1_1_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10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200" name="Google Shape;200;p10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0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10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2" name="Google Shape;212;p10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213" name="Google Shape;213;p10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214" name="Google Shape;214;p10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10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10" descr="A picture containing dark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0590" y="173362"/>
            <a:ext cx="1981372" cy="19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">
  <p:cSld name="CUSTOM_5_1_1_1_1_1_1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" name="Google Shape;224;p11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225" name="Google Shape;225;p11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11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37" name="Google Shape;237;p11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238" name="Google Shape;238;p11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239" name="Google Shape;239;p11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1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1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11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11" descr="A white letter on a black background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736" y="199101"/>
            <a:ext cx="2292295" cy="2024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">
  <p:cSld name="CUSTOM_5_1_1_1_1_1_1_1_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12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250" name="Google Shape;250;p12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12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62" name="Google Shape;262;p12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263" name="Google Shape;263;p12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264" name="Google Shape;264;p12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2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2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2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2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12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p12" descr="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2851" y="95471"/>
            <a:ext cx="2078916" cy="207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">
  <p:cSld name="CUSTOM_5_1_1_1_1_1_1_1_1_1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13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275" name="Google Shape;275;p13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3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3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3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3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3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3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3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3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" name="Google Shape;286;p13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87" name="Google Shape;287;p13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288" name="Google Shape;288;p13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289" name="Google Shape;289;p13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13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13" descr="A picture containing pool ball, dark, orang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0249" y="84763"/>
            <a:ext cx="1981372" cy="19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3">
  <p:cSld name="CUSTOM_5_1_1_1_1_1_1_1_1_1_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" name="Google Shape;299;p14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300" name="Google Shape;300;p14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4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4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14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12" name="Google Shape;312;p14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13" name="Google Shape;313;p14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314" name="Google Shape;314;p14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4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p14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4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1" name="Google Shape;321;p14" descr="A picture containing indoor, toilet, dark, bla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7035" y="202145"/>
            <a:ext cx="2286198" cy="2017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">
  <p:cSld name="CUSTOM_5_1_1_1_1_1_1_1_1_1_1_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5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4" name="Google Shape;324;p15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325" name="Google Shape;325;p15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15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37" name="Google Shape;337;p15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38" name="Google Shape;338;p15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339" name="Google Shape;339;p15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5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5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5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4" name="Google Shape;344;p15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5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15" descr="A picture containing food, slice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4571" y="223480"/>
            <a:ext cx="1981372" cy="19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">
  <p:cSld name="CUSTOM_5_1_1_1_1_1_1_1_1_1_1_1_1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16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350" name="Google Shape;350;p16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6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6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6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16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16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6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6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6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6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" name="Google Shape;361;p16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62" name="Google Shape;362;p16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63" name="Google Shape;363;p16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364" name="Google Shape;364;p16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6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6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9" name="Google Shape;369;p16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6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1" name="Google Shape;371;p16" descr="Logo, 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338" y="88059"/>
            <a:ext cx="2085013" cy="2078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">
  <p:cSld name="CUSTOM_5_1_1_1_1_1_1_1_1_1_1_1_1_1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7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4" name="Google Shape;374;p17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375" name="Google Shape;375;p17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17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17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17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7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7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7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7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7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17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7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6" name="Google Shape;386;p17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87" name="Google Shape;387;p17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88" name="Google Shape;388;p17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389" name="Google Shape;389;p17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17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7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17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7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394;p17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7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17" descr="A close - up of a gold coin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2168" y="253683"/>
            <a:ext cx="2249619" cy="1981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">
  <p:cSld name="CUSTOM_5_1_1_1_1_1_1_1_1_1_1_1_1_1_1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8"/>
          <p:cNvSpPr/>
          <p:nvPr/>
        </p:nvSpPr>
        <p:spPr>
          <a:xfrm>
            <a:off x="1333254" y="253672"/>
            <a:ext cx="9863400" cy="6219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dist="1143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9" name="Google Shape;399;p18"/>
          <p:cNvGrpSpPr/>
          <p:nvPr/>
        </p:nvGrpSpPr>
        <p:grpSpPr>
          <a:xfrm>
            <a:off x="8801840" y="516360"/>
            <a:ext cx="2058948" cy="2488089"/>
            <a:chOff x="236151" y="707713"/>
            <a:chExt cx="6958258" cy="7394022"/>
          </a:xfrm>
        </p:grpSpPr>
        <p:sp>
          <p:nvSpPr>
            <p:cNvPr id="400" name="Google Shape;400;p18"/>
            <p:cNvSpPr/>
            <p:nvPr/>
          </p:nvSpPr>
          <p:spPr>
            <a:xfrm>
              <a:off x="236151" y="707713"/>
              <a:ext cx="6958258" cy="7394022"/>
            </a:xfrm>
            <a:custGeom>
              <a:avLst/>
              <a:gdLst/>
              <a:ahLst/>
              <a:cxnLst/>
              <a:rect l="l" t="t" r="r" b="b"/>
              <a:pathLst>
                <a:path w="4141820" h="4267834" extrusionOk="0">
                  <a:moveTo>
                    <a:pt x="161335" y="578934"/>
                  </a:moveTo>
                  <a:cubicBezTo>
                    <a:pt x="161286" y="578582"/>
                    <a:pt x="164195" y="577871"/>
                    <a:pt x="169922" y="576535"/>
                  </a:cubicBezTo>
                  <a:cubicBezTo>
                    <a:pt x="175649" y="575192"/>
                    <a:pt x="184191" y="573204"/>
                    <a:pt x="195331" y="569905"/>
                  </a:cubicBezTo>
                  <a:cubicBezTo>
                    <a:pt x="206471" y="566607"/>
                    <a:pt x="220203" y="561959"/>
                    <a:pt x="236310" y="555433"/>
                  </a:cubicBezTo>
                  <a:cubicBezTo>
                    <a:pt x="252418" y="548908"/>
                    <a:pt x="270892" y="540433"/>
                    <a:pt x="291627" y="530400"/>
                  </a:cubicBezTo>
                  <a:cubicBezTo>
                    <a:pt x="314216" y="519442"/>
                    <a:pt x="339444" y="506351"/>
                    <a:pt x="367172" y="490980"/>
                  </a:cubicBezTo>
                  <a:cubicBezTo>
                    <a:pt x="394898" y="475608"/>
                    <a:pt x="425113" y="457922"/>
                    <a:pt x="457917" y="438273"/>
                  </a:cubicBezTo>
                  <a:cubicBezTo>
                    <a:pt x="513857" y="404740"/>
                    <a:pt x="577078" y="365156"/>
                    <a:pt x="648194" y="320938"/>
                  </a:cubicBezTo>
                  <a:cubicBezTo>
                    <a:pt x="709420" y="282867"/>
                    <a:pt x="776475" y="241321"/>
                    <a:pt x="850472" y="198458"/>
                  </a:cubicBezTo>
                  <a:cubicBezTo>
                    <a:pt x="850472" y="198452"/>
                    <a:pt x="850472" y="198452"/>
                    <a:pt x="850472" y="198452"/>
                  </a:cubicBezTo>
                  <a:cubicBezTo>
                    <a:pt x="912527" y="162506"/>
                    <a:pt x="979477" y="125452"/>
                    <a:pt x="1052907" y="90970"/>
                  </a:cubicBezTo>
                  <a:cubicBezTo>
                    <a:pt x="1111735" y="63319"/>
                    <a:pt x="1174976" y="36894"/>
                    <a:pt x="1244077" y="18680"/>
                  </a:cubicBezTo>
                  <a:cubicBezTo>
                    <a:pt x="1296894" y="4655"/>
                    <a:pt x="1354353" y="-4780"/>
                    <a:pt x="1413506" y="2548"/>
                  </a:cubicBezTo>
                  <a:cubicBezTo>
                    <a:pt x="1438246" y="5655"/>
                    <a:pt x="1463116" y="12126"/>
                    <a:pt x="1486695" y="22968"/>
                  </a:cubicBezTo>
                  <a:cubicBezTo>
                    <a:pt x="1509622" y="33559"/>
                    <a:pt x="1530888" y="48292"/>
                    <a:pt x="1549206" y="66467"/>
                  </a:cubicBezTo>
                  <a:cubicBezTo>
                    <a:pt x="1560432" y="77554"/>
                    <a:pt x="1570562" y="90298"/>
                    <a:pt x="1578496" y="104778"/>
                  </a:cubicBezTo>
                  <a:cubicBezTo>
                    <a:pt x="1585530" y="117655"/>
                    <a:pt x="1590543" y="131802"/>
                    <a:pt x="1593007" y="146606"/>
                  </a:cubicBezTo>
                  <a:cubicBezTo>
                    <a:pt x="1595393" y="161215"/>
                    <a:pt x="1595302" y="176085"/>
                    <a:pt x="1593111" y="190577"/>
                  </a:cubicBezTo>
                  <a:cubicBezTo>
                    <a:pt x="1590752" y="206151"/>
                    <a:pt x="1586221" y="221197"/>
                    <a:pt x="1580295" y="235486"/>
                  </a:cubicBezTo>
                  <a:cubicBezTo>
                    <a:pt x="1566247" y="269242"/>
                    <a:pt x="1545353" y="299634"/>
                    <a:pt x="1522250" y="327594"/>
                  </a:cubicBezTo>
                  <a:cubicBezTo>
                    <a:pt x="1494101" y="361812"/>
                    <a:pt x="1462151" y="393370"/>
                    <a:pt x="1428546" y="423534"/>
                  </a:cubicBezTo>
                  <a:cubicBezTo>
                    <a:pt x="1348714" y="495217"/>
                    <a:pt x="1258771" y="560642"/>
                    <a:pt x="1164650" y="625493"/>
                  </a:cubicBezTo>
                  <a:cubicBezTo>
                    <a:pt x="1064426" y="694581"/>
                    <a:pt x="958531" y="762803"/>
                    <a:pt x="849449" y="833462"/>
                  </a:cubicBezTo>
                  <a:cubicBezTo>
                    <a:pt x="749675" y="898098"/>
                    <a:pt x="646975" y="964416"/>
                    <a:pt x="544652" y="1036849"/>
                  </a:cubicBezTo>
                  <a:cubicBezTo>
                    <a:pt x="501236" y="1067586"/>
                    <a:pt x="457956" y="1099392"/>
                    <a:pt x="415693" y="1133239"/>
                  </a:cubicBezTo>
                  <a:cubicBezTo>
                    <a:pt x="380152" y="1161714"/>
                    <a:pt x="345336" y="1191428"/>
                    <a:pt x="312988" y="1223847"/>
                  </a:cubicBezTo>
                  <a:cubicBezTo>
                    <a:pt x="287489" y="1249486"/>
                    <a:pt x="263424" y="1276279"/>
                    <a:pt x="244683" y="1306130"/>
                  </a:cubicBezTo>
                  <a:cubicBezTo>
                    <a:pt x="244682" y="1306130"/>
                    <a:pt x="244682" y="1306130"/>
                    <a:pt x="244682" y="1306130"/>
                  </a:cubicBezTo>
                  <a:cubicBezTo>
                    <a:pt x="230915" y="1328536"/>
                    <a:pt x="219478" y="1351854"/>
                    <a:pt x="217688" y="1375349"/>
                  </a:cubicBezTo>
                  <a:cubicBezTo>
                    <a:pt x="217688" y="1375349"/>
                    <a:pt x="217688" y="1375349"/>
                    <a:pt x="217688" y="1375349"/>
                  </a:cubicBezTo>
                  <a:cubicBezTo>
                    <a:pt x="216811" y="1385108"/>
                    <a:pt x="217443" y="1394919"/>
                    <a:pt x="219927" y="1403987"/>
                  </a:cubicBezTo>
                  <a:cubicBezTo>
                    <a:pt x="222381" y="1413322"/>
                    <a:pt x="226945" y="1422403"/>
                    <a:pt x="232860" y="1430721"/>
                  </a:cubicBezTo>
                  <a:cubicBezTo>
                    <a:pt x="232860" y="1430721"/>
                    <a:pt x="232860" y="1430721"/>
                    <a:pt x="232861" y="1430721"/>
                  </a:cubicBezTo>
                  <a:cubicBezTo>
                    <a:pt x="239747" y="1440447"/>
                    <a:pt x="248837" y="1449163"/>
                    <a:pt x="258998" y="1457169"/>
                  </a:cubicBezTo>
                  <a:cubicBezTo>
                    <a:pt x="271523" y="1466980"/>
                    <a:pt x="285725" y="1475298"/>
                    <a:pt x="300764" y="1482815"/>
                  </a:cubicBezTo>
                  <a:cubicBezTo>
                    <a:pt x="349147" y="1506844"/>
                    <a:pt x="401919" y="1523311"/>
                    <a:pt x="456366" y="1530175"/>
                  </a:cubicBezTo>
                  <a:cubicBezTo>
                    <a:pt x="509169" y="1536903"/>
                    <a:pt x="563734" y="1534667"/>
                    <a:pt x="617639" y="1525292"/>
                  </a:cubicBezTo>
                  <a:cubicBezTo>
                    <a:pt x="674303" y="1515436"/>
                    <a:pt x="730307" y="1497671"/>
                    <a:pt x="785015" y="1474900"/>
                  </a:cubicBezTo>
                  <a:cubicBezTo>
                    <a:pt x="843999" y="1450317"/>
                    <a:pt x="901373" y="1419815"/>
                    <a:pt x="957488" y="1385688"/>
                  </a:cubicBezTo>
                  <a:cubicBezTo>
                    <a:pt x="1080743" y="1310732"/>
                    <a:pt x="1197297" y="1218873"/>
                    <a:pt x="1312149" y="1120201"/>
                  </a:cubicBezTo>
                  <a:cubicBezTo>
                    <a:pt x="1432933" y="1016379"/>
                    <a:pt x="1551331" y="904461"/>
                    <a:pt x="1671763" y="789655"/>
                  </a:cubicBezTo>
                  <a:cubicBezTo>
                    <a:pt x="1787300" y="679496"/>
                    <a:pt x="1904499" y="566313"/>
                    <a:pt x="2028288" y="455555"/>
                  </a:cubicBezTo>
                  <a:cubicBezTo>
                    <a:pt x="2136400" y="358774"/>
                    <a:pt x="2249674" y="262918"/>
                    <a:pt x="2375008" y="179084"/>
                  </a:cubicBezTo>
                  <a:cubicBezTo>
                    <a:pt x="2428327" y="143418"/>
                    <a:pt x="2484130" y="110031"/>
                    <a:pt x="2543244" y="81582"/>
                  </a:cubicBezTo>
                  <a:cubicBezTo>
                    <a:pt x="2595214" y="56536"/>
                    <a:pt x="2650117" y="35372"/>
                    <a:pt x="2707862" y="21860"/>
                  </a:cubicBezTo>
                  <a:cubicBezTo>
                    <a:pt x="2759702" y="9712"/>
                    <a:pt x="2814025" y="4296"/>
                    <a:pt x="2868563" y="8985"/>
                  </a:cubicBezTo>
                  <a:cubicBezTo>
                    <a:pt x="2868563" y="8985"/>
                    <a:pt x="2868563" y="8985"/>
                    <a:pt x="2868563" y="8985"/>
                  </a:cubicBezTo>
                  <a:cubicBezTo>
                    <a:pt x="2921927" y="13676"/>
                    <a:pt x="2974477" y="28492"/>
                    <a:pt x="3022802" y="52571"/>
                  </a:cubicBezTo>
                  <a:cubicBezTo>
                    <a:pt x="3022802" y="52572"/>
                    <a:pt x="3022802" y="52572"/>
                    <a:pt x="3022802" y="52572"/>
                  </a:cubicBezTo>
                  <a:cubicBezTo>
                    <a:pt x="3044107" y="63097"/>
                    <a:pt x="3064863" y="76321"/>
                    <a:pt x="3083507" y="93118"/>
                  </a:cubicBezTo>
                  <a:cubicBezTo>
                    <a:pt x="3083507" y="93119"/>
                    <a:pt x="3083507" y="93119"/>
                    <a:pt x="3083514" y="93119"/>
                  </a:cubicBezTo>
                  <a:cubicBezTo>
                    <a:pt x="3099120" y="107200"/>
                    <a:pt x="3112797" y="124050"/>
                    <a:pt x="3123136" y="143379"/>
                  </a:cubicBezTo>
                  <a:cubicBezTo>
                    <a:pt x="3123136" y="143379"/>
                    <a:pt x="3123136" y="143379"/>
                    <a:pt x="3123143" y="143379"/>
                  </a:cubicBezTo>
                  <a:cubicBezTo>
                    <a:pt x="3132641" y="161359"/>
                    <a:pt x="3138782" y="180851"/>
                    <a:pt x="3141487" y="200779"/>
                  </a:cubicBezTo>
                  <a:cubicBezTo>
                    <a:pt x="3141487" y="200779"/>
                    <a:pt x="3141487" y="200779"/>
                    <a:pt x="3141487" y="200779"/>
                  </a:cubicBezTo>
                  <a:cubicBezTo>
                    <a:pt x="3144213" y="221301"/>
                    <a:pt x="3143593" y="241719"/>
                    <a:pt x="3140542" y="261328"/>
                  </a:cubicBezTo>
                  <a:cubicBezTo>
                    <a:pt x="3133450" y="306074"/>
                    <a:pt x="3116096" y="347340"/>
                    <a:pt x="3095255" y="384778"/>
                  </a:cubicBezTo>
                  <a:cubicBezTo>
                    <a:pt x="3071030" y="428729"/>
                    <a:pt x="3041838" y="469343"/>
                    <a:pt x="3010618" y="507642"/>
                  </a:cubicBezTo>
                  <a:cubicBezTo>
                    <a:pt x="2945884" y="587141"/>
                    <a:pt x="2871783" y="659033"/>
                    <a:pt x="2793509" y="726022"/>
                  </a:cubicBezTo>
                  <a:cubicBezTo>
                    <a:pt x="2793509" y="726022"/>
                    <a:pt x="2793503" y="726022"/>
                    <a:pt x="2793503" y="726022"/>
                  </a:cubicBezTo>
                  <a:cubicBezTo>
                    <a:pt x="2761625" y="753344"/>
                    <a:pt x="2728828" y="779935"/>
                    <a:pt x="2694909" y="805411"/>
                  </a:cubicBezTo>
                  <a:cubicBezTo>
                    <a:pt x="2694909" y="805411"/>
                    <a:pt x="2694909" y="805411"/>
                    <a:pt x="2694909" y="805411"/>
                  </a:cubicBezTo>
                  <a:cubicBezTo>
                    <a:pt x="2672836" y="822047"/>
                    <a:pt x="2649850" y="838906"/>
                    <a:pt x="2624797" y="854023"/>
                  </a:cubicBezTo>
                  <a:cubicBezTo>
                    <a:pt x="2595885" y="871403"/>
                    <a:pt x="2566426" y="887055"/>
                    <a:pt x="2537306" y="902427"/>
                  </a:cubicBezTo>
                  <a:cubicBezTo>
                    <a:pt x="2537306" y="902427"/>
                    <a:pt x="2537306" y="902427"/>
                    <a:pt x="2537306" y="902427"/>
                  </a:cubicBezTo>
                  <a:cubicBezTo>
                    <a:pt x="2494632" y="924976"/>
                    <a:pt x="2451626" y="947004"/>
                    <a:pt x="2408562" y="969012"/>
                  </a:cubicBezTo>
                  <a:cubicBezTo>
                    <a:pt x="2291747" y="1028713"/>
                    <a:pt x="2173805" y="1088499"/>
                    <a:pt x="2055629" y="1149999"/>
                  </a:cubicBezTo>
                  <a:cubicBezTo>
                    <a:pt x="1912576" y="1224447"/>
                    <a:pt x="1768936" y="1301201"/>
                    <a:pt x="1625628" y="1381646"/>
                  </a:cubicBezTo>
                  <a:cubicBezTo>
                    <a:pt x="1475965" y="1465663"/>
                    <a:pt x="1326595" y="1553552"/>
                    <a:pt x="1179487" y="1647830"/>
                  </a:cubicBezTo>
                  <a:cubicBezTo>
                    <a:pt x="1042379" y="1735720"/>
                    <a:pt x="907070" y="1828726"/>
                    <a:pt x="778535" y="1932033"/>
                  </a:cubicBezTo>
                  <a:cubicBezTo>
                    <a:pt x="671988" y="2017804"/>
                    <a:pt x="569177" y="2109389"/>
                    <a:pt x="484710" y="2216334"/>
                  </a:cubicBezTo>
                  <a:cubicBezTo>
                    <a:pt x="451059" y="2258968"/>
                    <a:pt x="420563" y="2303688"/>
                    <a:pt x="397284" y="2351525"/>
                  </a:cubicBezTo>
                  <a:cubicBezTo>
                    <a:pt x="377727" y="2391917"/>
                    <a:pt x="362961" y="2434186"/>
                    <a:pt x="358372" y="2477016"/>
                  </a:cubicBezTo>
                  <a:cubicBezTo>
                    <a:pt x="358372" y="2477016"/>
                    <a:pt x="358372" y="2477016"/>
                    <a:pt x="358372" y="2477016"/>
                  </a:cubicBezTo>
                  <a:cubicBezTo>
                    <a:pt x="354121" y="2515687"/>
                    <a:pt x="358176" y="2555381"/>
                    <a:pt x="371566" y="2591327"/>
                  </a:cubicBezTo>
                  <a:cubicBezTo>
                    <a:pt x="386045" y="2631236"/>
                    <a:pt x="412232" y="2667593"/>
                    <a:pt x="443693" y="2699295"/>
                  </a:cubicBezTo>
                  <a:cubicBezTo>
                    <a:pt x="446893" y="2702522"/>
                    <a:pt x="450811" y="2705331"/>
                    <a:pt x="455094" y="2707600"/>
                  </a:cubicBezTo>
                  <a:cubicBezTo>
                    <a:pt x="459697" y="2710084"/>
                    <a:pt x="465134" y="2711922"/>
                    <a:pt x="471033" y="2713337"/>
                  </a:cubicBezTo>
                  <a:cubicBezTo>
                    <a:pt x="485486" y="2716955"/>
                    <a:pt x="502266" y="2716420"/>
                    <a:pt x="520089" y="2714614"/>
                  </a:cubicBezTo>
                  <a:cubicBezTo>
                    <a:pt x="520089" y="2714614"/>
                    <a:pt x="520089" y="2714614"/>
                    <a:pt x="520089" y="2714614"/>
                  </a:cubicBezTo>
                  <a:cubicBezTo>
                    <a:pt x="543075" y="2712046"/>
                    <a:pt x="566400" y="2706120"/>
                    <a:pt x="590044" y="2698851"/>
                  </a:cubicBezTo>
                  <a:cubicBezTo>
                    <a:pt x="590044" y="2698851"/>
                    <a:pt x="590044" y="2698851"/>
                    <a:pt x="590044" y="2698851"/>
                  </a:cubicBezTo>
                  <a:cubicBezTo>
                    <a:pt x="619354" y="2689777"/>
                    <a:pt x="648344" y="2678369"/>
                    <a:pt x="677269" y="2665813"/>
                  </a:cubicBezTo>
                  <a:cubicBezTo>
                    <a:pt x="751168" y="2633713"/>
                    <a:pt x="822858" y="2594645"/>
                    <a:pt x="894111" y="2553288"/>
                  </a:cubicBezTo>
                  <a:cubicBezTo>
                    <a:pt x="982717" y="2501814"/>
                    <a:pt x="1069804" y="2446461"/>
                    <a:pt x="1156468" y="2389303"/>
                  </a:cubicBezTo>
                  <a:cubicBezTo>
                    <a:pt x="1363792" y="2252560"/>
                    <a:pt x="1567909" y="2106058"/>
                    <a:pt x="1773271" y="1956845"/>
                  </a:cubicBezTo>
                  <a:cubicBezTo>
                    <a:pt x="1994696" y="1795949"/>
                    <a:pt x="2216955" y="1631298"/>
                    <a:pt x="2442904" y="1467110"/>
                  </a:cubicBezTo>
                  <a:cubicBezTo>
                    <a:pt x="2651805" y="1315302"/>
                    <a:pt x="2863673" y="1163240"/>
                    <a:pt x="3082868" y="1017833"/>
                  </a:cubicBezTo>
                  <a:cubicBezTo>
                    <a:pt x="3175556" y="956339"/>
                    <a:pt x="3269716" y="896006"/>
                    <a:pt x="3366348" y="838710"/>
                  </a:cubicBezTo>
                  <a:cubicBezTo>
                    <a:pt x="3445958" y="791480"/>
                    <a:pt x="3527504" y="745951"/>
                    <a:pt x="3612545" y="705944"/>
                  </a:cubicBezTo>
                  <a:cubicBezTo>
                    <a:pt x="3675870" y="676009"/>
                    <a:pt x="3742338" y="648153"/>
                    <a:pt x="3813545" y="631523"/>
                  </a:cubicBezTo>
                  <a:cubicBezTo>
                    <a:pt x="3839765" y="625356"/>
                    <a:pt x="3867432" y="620982"/>
                    <a:pt x="3896207" y="620590"/>
                  </a:cubicBezTo>
                  <a:lnTo>
                    <a:pt x="3896207" y="620590"/>
                  </a:lnTo>
                  <a:cubicBezTo>
                    <a:pt x="3919049" y="620121"/>
                    <a:pt x="3943476" y="623094"/>
                    <a:pt x="3967642" y="631986"/>
                  </a:cubicBezTo>
                  <a:cubicBezTo>
                    <a:pt x="3989011" y="640030"/>
                    <a:pt x="4008464" y="653655"/>
                    <a:pt x="4023555" y="672130"/>
                  </a:cubicBezTo>
                  <a:cubicBezTo>
                    <a:pt x="4039520" y="692600"/>
                    <a:pt x="4048992" y="715644"/>
                    <a:pt x="4053504" y="738252"/>
                  </a:cubicBezTo>
                  <a:cubicBezTo>
                    <a:pt x="4053504" y="738252"/>
                    <a:pt x="4053504" y="738252"/>
                    <a:pt x="4053504" y="738252"/>
                  </a:cubicBezTo>
                  <a:cubicBezTo>
                    <a:pt x="4059579" y="767672"/>
                    <a:pt x="4059951" y="796682"/>
                    <a:pt x="4057656" y="824042"/>
                  </a:cubicBezTo>
                  <a:cubicBezTo>
                    <a:pt x="4057656" y="824042"/>
                    <a:pt x="4057656" y="824042"/>
                    <a:pt x="4057656" y="824042"/>
                  </a:cubicBezTo>
                  <a:cubicBezTo>
                    <a:pt x="4054736" y="860973"/>
                    <a:pt x="4047760" y="896795"/>
                    <a:pt x="4039057" y="931391"/>
                  </a:cubicBezTo>
                  <a:cubicBezTo>
                    <a:pt x="4020211" y="1005903"/>
                    <a:pt x="3985712" y="1074477"/>
                    <a:pt x="3944838" y="1136883"/>
                  </a:cubicBezTo>
                  <a:cubicBezTo>
                    <a:pt x="3895463" y="1212543"/>
                    <a:pt x="3836812" y="1281103"/>
                    <a:pt x="3774607" y="1345048"/>
                  </a:cubicBezTo>
                  <a:lnTo>
                    <a:pt x="3774607" y="1345048"/>
                  </a:lnTo>
                  <a:cubicBezTo>
                    <a:pt x="3701236" y="1420558"/>
                    <a:pt x="3622362" y="1490364"/>
                    <a:pt x="3541018" y="1556727"/>
                  </a:cubicBezTo>
                  <a:cubicBezTo>
                    <a:pt x="3448846" y="1631950"/>
                    <a:pt x="3353179" y="1702968"/>
                    <a:pt x="3255668" y="1771437"/>
                  </a:cubicBezTo>
                  <a:cubicBezTo>
                    <a:pt x="3163750" y="1835982"/>
                    <a:pt x="3070163" y="1898415"/>
                    <a:pt x="2975363" y="1959315"/>
                  </a:cubicBezTo>
                  <a:cubicBezTo>
                    <a:pt x="2843399" y="2044088"/>
                    <a:pt x="2709909" y="2125374"/>
                    <a:pt x="2576178" y="2204834"/>
                  </a:cubicBezTo>
                  <a:cubicBezTo>
                    <a:pt x="2327850" y="2352405"/>
                    <a:pt x="2078002" y="2493372"/>
                    <a:pt x="1829947" y="2632996"/>
                  </a:cubicBezTo>
                  <a:cubicBezTo>
                    <a:pt x="1587896" y="2769237"/>
                    <a:pt x="1347345" y="2903835"/>
                    <a:pt x="1111683" y="3042345"/>
                  </a:cubicBezTo>
                  <a:cubicBezTo>
                    <a:pt x="1004080" y="3105586"/>
                    <a:pt x="897559" y="3169629"/>
                    <a:pt x="792844" y="3235536"/>
                  </a:cubicBezTo>
                  <a:cubicBezTo>
                    <a:pt x="698957" y="3294631"/>
                    <a:pt x="606557" y="3355101"/>
                    <a:pt x="516927" y="3418550"/>
                  </a:cubicBezTo>
                  <a:cubicBezTo>
                    <a:pt x="440453" y="3472704"/>
                    <a:pt x="366019" y="3528722"/>
                    <a:pt x="296190" y="3589166"/>
                  </a:cubicBezTo>
                  <a:cubicBezTo>
                    <a:pt x="240407" y="3637550"/>
                    <a:pt x="187479" y="3687955"/>
                    <a:pt x="143228" y="3744169"/>
                  </a:cubicBezTo>
                  <a:cubicBezTo>
                    <a:pt x="125514" y="3766672"/>
                    <a:pt x="109333" y="3789814"/>
                    <a:pt x="96035" y="3814013"/>
                  </a:cubicBezTo>
                  <a:cubicBezTo>
                    <a:pt x="96035" y="3814013"/>
                    <a:pt x="96035" y="3814013"/>
                    <a:pt x="96034" y="3814013"/>
                  </a:cubicBezTo>
                  <a:cubicBezTo>
                    <a:pt x="84746" y="3834652"/>
                    <a:pt x="75397" y="3855702"/>
                    <a:pt x="69801" y="3877085"/>
                  </a:cubicBezTo>
                  <a:cubicBezTo>
                    <a:pt x="64941" y="3895729"/>
                    <a:pt x="62564" y="3914575"/>
                    <a:pt x="64092" y="3932509"/>
                  </a:cubicBezTo>
                  <a:cubicBezTo>
                    <a:pt x="65417" y="3949745"/>
                    <a:pt x="70289" y="3966904"/>
                    <a:pt x="78085" y="3982529"/>
                  </a:cubicBezTo>
                  <a:cubicBezTo>
                    <a:pt x="78697" y="3983762"/>
                    <a:pt x="79565" y="3984935"/>
                    <a:pt x="80503" y="3985763"/>
                  </a:cubicBezTo>
                  <a:cubicBezTo>
                    <a:pt x="81473" y="3986787"/>
                    <a:pt x="83311" y="3987804"/>
                    <a:pt x="85607" y="3988905"/>
                  </a:cubicBezTo>
                  <a:cubicBezTo>
                    <a:pt x="91864" y="3992191"/>
                    <a:pt x="101608" y="3992712"/>
                    <a:pt x="113127" y="3993136"/>
                  </a:cubicBezTo>
                  <a:lnTo>
                    <a:pt x="113128" y="3993136"/>
                  </a:lnTo>
                  <a:cubicBezTo>
                    <a:pt x="128862" y="3993234"/>
                    <a:pt x="145525" y="3990613"/>
                    <a:pt x="162921" y="3987132"/>
                  </a:cubicBezTo>
                  <a:cubicBezTo>
                    <a:pt x="162921" y="3987132"/>
                    <a:pt x="162921" y="3987132"/>
                    <a:pt x="162922" y="3987132"/>
                  </a:cubicBezTo>
                  <a:cubicBezTo>
                    <a:pt x="185390" y="3982529"/>
                    <a:pt x="207880" y="3976049"/>
                    <a:pt x="230511" y="3968722"/>
                  </a:cubicBezTo>
                  <a:lnTo>
                    <a:pt x="230512" y="3968722"/>
                  </a:lnTo>
                  <a:cubicBezTo>
                    <a:pt x="291086" y="3949106"/>
                    <a:pt x="350267" y="3923858"/>
                    <a:pt x="409187" y="3897052"/>
                  </a:cubicBezTo>
                  <a:cubicBezTo>
                    <a:pt x="485864" y="3862124"/>
                    <a:pt x="561120" y="3824157"/>
                    <a:pt x="635697" y="3784990"/>
                  </a:cubicBezTo>
                  <a:cubicBezTo>
                    <a:pt x="826117" y="3684969"/>
                    <a:pt x="1011081" y="3577621"/>
                    <a:pt x="1193568" y="3469105"/>
                  </a:cubicBezTo>
                  <a:cubicBezTo>
                    <a:pt x="1409810" y="3340505"/>
                    <a:pt x="1621945" y="3209649"/>
                    <a:pt x="1831284" y="3079066"/>
                  </a:cubicBezTo>
                  <a:cubicBezTo>
                    <a:pt x="2049814" y="2942747"/>
                    <a:pt x="2265163" y="2806598"/>
                    <a:pt x="2478139" y="2672247"/>
                  </a:cubicBezTo>
                  <a:cubicBezTo>
                    <a:pt x="2675065" y="2548021"/>
                    <a:pt x="2869912" y="2425144"/>
                    <a:pt x="3063859" y="2305781"/>
                  </a:cubicBezTo>
                  <a:cubicBezTo>
                    <a:pt x="3146572" y="2254874"/>
                    <a:pt x="3229168" y="2204593"/>
                    <a:pt x="3311933" y="2155466"/>
                  </a:cubicBezTo>
                  <a:lnTo>
                    <a:pt x="3311933" y="2155466"/>
                  </a:lnTo>
                  <a:cubicBezTo>
                    <a:pt x="3380481" y="2114781"/>
                    <a:pt x="3449211" y="2074773"/>
                    <a:pt x="3518671" y="2036500"/>
                  </a:cubicBezTo>
                  <a:cubicBezTo>
                    <a:pt x="3570054" y="2008175"/>
                    <a:pt x="3622114" y="1980352"/>
                    <a:pt x="3676007" y="1955717"/>
                  </a:cubicBezTo>
                  <a:cubicBezTo>
                    <a:pt x="3694782" y="1947125"/>
                    <a:pt x="3714137" y="1938813"/>
                    <a:pt x="3734326" y="1931616"/>
                  </a:cubicBezTo>
                  <a:cubicBezTo>
                    <a:pt x="3734326" y="1931616"/>
                    <a:pt x="3734333" y="1931616"/>
                    <a:pt x="3734333" y="1931616"/>
                  </a:cubicBezTo>
                  <a:cubicBezTo>
                    <a:pt x="3747879" y="1926661"/>
                    <a:pt x="3763082" y="1921903"/>
                    <a:pt x="3780142" y="1919406"/>
                  </a:cubicBezTo>
                  <a:cubicBezTo>
                    <a:pt x="3780142" y="1919406"/>
                    <a:pt x="3780148" y="1919406"/>
                    <a:pt x="3780148" y="1919406"/>
                  </a:cubicBezTo>
                  <a:cubicBezTo>
                    <a:pt x="3822555" y="1913604"/>
                    <a:pt x="3865293" y="1908832"/>
                    <a:pt x="3908345" y="1906257"/>
                  </a:cubicBezTo>
                  <a:cubicBezTo>
                    <a:pt x="3940405" y="1904308"/>
                    <a:pt x="3973105" y="1903565"/>
                    <a:pt x="4006169" y="1905885"/>
                  </a:cubicBezTo>
                  <a:cubicBezTo>
                    <a:pt x="4028940" y="1907333"/>
                    <a:pt x="4053126" y="1910612"/>
                    <a:pt x="4077383" y="1918721"/>
                  </a:cubicBezTo>
                  <a:cubicBezTo>
                    <a:pt x="4086262" y="1921687"/>
                    <a:pt x="4095467" y="1925781"/>
                    <a:pt x="4104567" y="1931407"/>
                  </a:cubicBezTo>
                  <a:cubicBezTo>
                    <a:pt x="4112109" y="1936003"/>
                    <a:pt x="4119470" y="1942216"/>
                    <a:pt x="4126047" y="1950182"/>
                  </a:cubicBezTo>
                  <a:cubicBezTo>
                    <a:pt x="4131947" y="1957483"/>
                    <a:pt x="4136386" y="1965997"/>
                    <a:pt x="4139072" y="1975358"/>
                  </a:cubicBezTo>
                  <a:cubicBezTo>
                    <a:pt x="4141660" y="1984994"/>
                    <a:pt x="4142338" y="1994388"/>
                    <a:pt x="4141452" y="2003123"/>
                  </a:cubicBezTo>
                  <a:cubicBezTo>
                    <a:pt x="4140454" y="2013104"/>
                    <a:pt x="4138153" y="2022184"/>
                    <a:pt x="4135095" y="2030255"/>
                  </a:cubicBezTo>
                  <a:cubicBezTo>
                    <a:pt x="4131477" y="2039962"/>
                    <a:pt x="4127071" y="2048821"/>
                    <a:pt x="4122318" y="2056905"/>
                  </a:cubicBezTo>
                  <a:cubicBezTo>
                    <a:pt x="4110089" y="2077668"/>
                    <a:pt x="4095564" y="2095791"/>
                    <a:pt x="4080747" y="2112219"/>
                  </a:cubicBezTo>
                  <a:cubicBezTo>
                    <a:pt x="4080747" y="2112219"/>
                    <a:pt x="4080747" y="2112219"/>
                    <a:pt x="4080747" y="2112219"/>
                  </a:cubicBezTo>
                  <a:cubicBezTo>
                    <a:pt x="4061235" y="2133992"/>
                    <a:pt x="4040472" y="2153986"/>
                    <a:pt x="4019409" y="2172943"/>
                  </a:cubicBezTo>
                  <a:cubicBezTo>
                    <a:pt x="3962948" y="2223785"/>
                    <a:pt x="3903071" y="2269216"/>
                    <a:pt x="3842979" y="2312574"/>
                  </a:cubicBezTo>
                  <a:cubicBezTo>
                    <a:pt x="3764829" y="2369009"/>
                    <a:pt x="3685271" y="2422054"/>
                    <a:pt x="3605615" y="2473378"/>
                  </a:cubicBezTo>
                  <a:cubicBezTo>
                    <a:pt x="3405240" y="2602481"/>
                    <a:pt x="3203451" y="2721414"/>
                    <a:pt x="3004282" y="2835940"/>
                  </a:cubicBezTo>
                  <a:cubicBezTo>
                    <a:pt x="2776345" y="2967018"/>
                    <a:pt x="2551178" y="3091817"/>
                    <a:pt x="2330412" y="3212569"/>
                  </a:cubicBezTo>
                  <a:cubicBezTo>
                    <a:pt x="2116014" y="3329846"/>
                    <a:pt x="1905659" y="3443140"/>
                    <a:pt x="1700434" y="3553918"/>
                  </a:cubicBezTo>
                  <a:cubicBezTo>
                    <a:pt x="1612069" y="3601624"/>
                    <a:pt x="1524662" y="3648841"/>
                    <a:pt x="1438415" y="3695882"/>
                  </a:cubicBezTo>
                  <a:cubicBezTo>
                    <a:pt x="1368466" y="3734038"/>
                    <a:pt x="1299293" y="3771991"/>
                    <a:pt x="1231287" y="3810402"/>
                  </a:cubicBezTo>
                  <a:cubicBezTo>
                    <a:pt x="1204937" y="3825285"/>
                    <a:pt x="1178796" y="3840219"/>
                    <a:pt x="1152974" y="3855376"/>
                  </a:cubicBezTo>
                  <a:cubicBezTo>
                    <a:pt x="1133026" y="3867084"/>
                    <a:pt x="1113332" y="3878838"/>
                    <a:pt x="1094120" y="3890990"/>
                  </a:cubicBezTo>
                  <a:cubicBezTo>
                    <a:pt x="1094120" y="3890990"/>
                    <a:pt x="1094120" y="3890990"/>
                    <a:pt x="1094120" y="3890990"/>
                  </a:cubicBezTo>
                  <a:cubicBezTo>
                    <a:pt x="1081095" y="3899249"/>
                    <a:pt x="1068579" y="3907274"/>
                    <a:pt x="1057236" y="3915938"/>
                  </a:cubicBezTo>
                  <a:cubicBezTo>
                    <a:pt x="1053742" y="3918637"/>
                    <a:pt x="1050756" y="3920951"/>
                    <a:pt x="1048546" y="3923161"/>
                  </a:cubicBezTo>
                  <a:cubicBezTo>
                    <a:pt x="1047822" y="3923917"/>
                    <a:pt x="1047418" y="3924276"/>
                    <a:pt x="1047438" y="3924315"/>
                  </a:cubicBezTo>
                  <a:cubicBezTo>
                    <a:pt x="1047451" y="3924621"/>
                    <a:pt x="1047927" y="3923546"/>
                    <a:pt x="1049081" y="3921153"/>
                  </a:cubicBezTo>
                  <a:cubicBezTo>
                    <a:pt x="1049081" y="3921153"/>
                    <a:pt x="1049081" y="3921153"/>
                    <a:pt x="1049081" y="3921153"/>
                  </a:cubicBezTo>
                  <a:cubicBezTo>
                    <a:pt x="1040462" y="3943839"/>
                    <a:pt x="1033024" y="3966480"/>
                    <a:pt x="1028207" y="3989212"/>
                  </a:cubicBezTo>
                  <a:cubicBezTo>
                    <a:pt x="1028207" y="3989212"/>
                    <a:pt x="1028207" y="3989212"/>
                    <a:pt x="1028207" y="3989212"/>
                  </a:cubicBezTo>
                  <a:cubicBezTo>
                    <a:pt x="1024615" y="4006480"/>
                    <a:pt x="1022261" y="4023312"/>
                    <a:pt x="1023122" y="4039271"/>
                  </a:cubicBezTo>
                  <a:cubicBezTo>
                    <a:pt x="1023885" y="4051318"/>
                    <a:pt x="1025866" y="4062609"/>
                    <a:pt x="1030573" y="4071514"/>
                  </a:cubicBezTo>
                  <a:cubicBezTo>
                    <a:pt x="1034341" y="4079141"/>
                    <a:pt x="1040319" y="4085928"/>
                    <a:pt x="1047405" y="4090752"/>
                  </a:cubicBezTo>
                  <a:cubicBezTo>
                    <a:pt x="1055397" y="4096456"/>
                    <a:pt x="1065873" y="4100002"/>
                    <a:pt x="1077191" y="4102532"/>
                  </a:cubicBezTo>
                  <a:cubicBezTo>
                    <a:pt x="1091382" y="4105589"/>
                    <a:pt x="1106676" y="4106150"/>
                    <a:pt x="1122465" y="4105719"/>
                  </a:cubicBezTo>
                  <a:cubicBezTo>
                    <a:pt x="1165862" y="4104455"/>
                    <a:pt x="1209429" y="4094500"/>
                    <a:pt x="1252976" y="4082896"/>
                  </a:cubicBezTo>
                  <a:cubicBezTo>
                    <a:pt x="1311921" y="4067042"/>
                    <a:pt x="1369464" y="4046827"/>
                    <a:pt x="1426271" y="4025373"/>
                  </a:cubicBezTo>
                  <a:cubicBezTo>
                    <a:pt x="1496584" y="3998801"/>
                    <a:pt x="1565360" y="3970085"/>
                    <a:pt x="1633151" y="3940821"/>
                  </a:cubicBezTo>
                  <a:cubicBezTo>
                    <a:pt x="1799895" y="3868832"/>
                    <a:pt x="1960171" y="3793902"/>
                    <a:pt x="2116497" y="3722401"/>
                  </a:cubicBezTo>
                  <a:cubicBezTo>
                    <a:pt x="2297145" y="3639767"/>
                    <a:pt x="2472200" y="3561069"/>
                    <a:pt x="2643129" y="3490918"/>
                  </a:cubicBezTo>
                  <a:cubicBezTo>
                    <a:pt x="2730268" y="3455142"/>
                    <a:pt x="2816365" y="3421360"/>
                    <a:pt x="2901588" y="3390760"/>
                  </a:cubicBezTo>
                  <a:cubicBezTo>
                    <a:pt x="2986811" y="3360160"/>
                    <a:pt x="3071167" y="3332734"/>
                    <a:pt x="3154741" y="3309357"/>
                  </a:cubicBezTo>
                  <a:cubicBezTo>
                    <a:pt x="3232708" y="3287538"/>
                    <a:pt x="3310173" y="3269376"/>
                    <a:pt x="3387013" y="3256996"/>
                  </a:cubicBezTo>
                  <a:cubicBezTo>
                    <a:pt x="3456675" y="3245744"/>
                    <a:pt x="3526135" y="3239238"/>
                    <a:pt x="3594363" y="3240946"/>
                  </a:cubicBezTo>
                  <a:cubicBezTo>
                    <a:pt x="3654618" y="3242413"/>
                    <a:pt x="3714384" y="3250673"/>
                    <a:pt x="3770038" y="3269884"/>
                  </a:cubicBezTo>
                  <a:cubicBezTo>
                    <a:pt x="3821466" y="3287648"/>
                    <a:pt x="3868683" y="3315785"/>
                    <a:pt x="3906037" y="3353295"/>
                  </a:cubicBezTo>
                  <a:cubicBezTo>
                    <a:pt x="3929610" y="3376933"/>
                    <a:pt x="3950066" y="3403948"/>
                    <a:pt x="3964160" y="3434222"/>
                  </a:cubicBezTo>
                  <a:cubicBezTo>
                    <a:pt x="3976410" y="3460663"/>
                    <a:pt x="3983098" y="3489367"/>
                    <a:pt x="3983359" y="3518057"/>
                  </a:cubicBezTo>
                  <a:cubicBezTo>
                    <a:pt x="3983522" y="3547262"/>
                    <a:pt x="3977309" y="3575580"/>
                    <a:pt x="3967159" y="3601572"/>
                  </a:cubicBezTo>
                  <a:cubicBezTo>
                    <a:pt x="3955543" y="3631331"/>
                    <a:pt x="3939317" y="3658241"/>
                    <a:pt x="3921200" y="3682649"/>
                  </a:cubicBezTo>
                  <a:cubicBezTo>
                    <a:pt x="3897921" y="3714018"/>
                    <a:pt x="3871799" y="3741841"/>
                    <a:pt x="3844446" y="3767142"/>
                  </a:cubicBezTo>
                  <a:cubicBezTo>
                    <a:pt x="3817098" y="3792448"/>
                    <a:pt x="3788506" y="3815226"/>
                    <a:pt x="3759985" y="3836328"/>
                  </a:cubicBezTo>
                  <a:cubicBezTo>
                    <a:pt x="3684593" y="3892222"/>
                    <a:pt x="3607968" y="3937007"/>
                    <a:pt x="3534590" y="3975926"/>
                  </a:cubicBezTo>
                  <a:cubicBezTo>
                    <a:pt x="3444041" y="4023958"/>
                    <a:pt x="3357821" y="4062805"/>
                    <a:pt x="3278146" y="4095687"/>
                  </a:cubicBezTo>
                  <a:cubicBezTo>
                    <a:pt x="3278146" y="4095687"/>
                    <a:pt x="3278146" y="4095687"/>
                    <a:pt x="3278146" y="4095687"/>
                  </a:cubicBezTo>
                  <a:cubicBezTo>
                    <a:pt x="3183998" y="4134540"/>
                    <a:pt x="3098788" y="4164925"/>
                    <a:pt x="3024034" y="4188961"/>
                  </a:cubicBezTo>
                  <a:cubicBezTo>
                    <a:pt x="2980305" y="4203029"/>
                    <a:pt x="2940115" y="4214972"/>
                    <a:pt x="2903674" y="4224867"/>
                  </a:cubicBezTo>
                  <a:cubicBezTo>
                    <a:pt x="2867233" y="4234763"/>
                    <a:pt x="2834540" y="4242625"/>
                    <a:pt x="2805804" y="4248825"/>
                  </a:cubicBezTo>
                  <a:cubicBezTo>
                    <a:pt x="2771814" y="4256152"/>
                    <a:pt x="2743306" y="4261028"/>
                    <a:pt x="2720659" y="4263942"/>
                  </a:cubicBezTo>
                  <a:cubicBezTo>
                    <a:pt x="2699812" y="4266635"/>
                    <a:pt x="2683866" y="4267704"/>
                    <a:pt x="2673227" y="4267821"/>
                  </a:cubicBezTo>
                  <a:cubicBezTo>
                    <a:pt x="2662581" y="4267932"/>
                    <a:pt x="2657216" y="4267332"/>
                    <a:pt x="2657216" y="4266856"/>
                  </a:cubicBezTo>
                  <a:cubicBezTo>
                    <a:pt x="2657216" y="4266380"/>
                    <a:pt x="2662568" y="4266035"/>
                    <a:pt x="2673070" y="4264979"/>
                  </a:cubicBezTo>
                  <a:cubicBezTo>
                    <a:pt x="2683566" y="4263929"/>
                    <a:pt x="2699212" y="4261928"/>
                    <a:pt x="2719818" y="4258343"/>
                  </a:cubicBezTo>
                  <a:cubicBezTo>
                    <a:pt x="2742152" y="4254457"/>
                    <a:pt x="2770249" y="4248629"/>
                    <a:pt x="2803861" y="4240370"/>
                  </a:cubicBezTo>
                  <a:cubicBezTo>
                    <a:pt x="2832265" y="4233381"/>
                    <a:pt x="2864586" y="4224750"/>
                    <a:pt x="2900630" y="4214098"/>
                  </a:cubicBezTo>
                  <a:cubicBezTo>
                    <a:pt x="2936667" y="4203446"/>
                    <a:pt x="2976420" y="4190766"/>
                    <a:pt x="3019738" y="4175981"/>
                  </a:cubicBezTo>
                  <a:cubicBezTo>
                    <a:pt x="3093749" y="4150714"/>
                    <a:pt x="3178085" y="4119161"/>
                    <a:pt x="3271235" y="4079239"/>
                  </a:cubicBezTo>
                  <a:cubicBezTo>
                    <a:pt x="3271235" y="4079239"/>
                    <a:pt x="3271235" y="4079239"/>
                    <a:pt x="3271235" y="4079239"/>
                  </a:cubicBezTo>
                  <a:cubicBezTo>
                    <a:pt x="3350070" y="4045451"/>
                    <a:pt x="3435273" y="4005809"/>
                    <a:pt x="3524525" y="3957177"/>
                  </a:cubicBezTo>
                  <a:cubicBezTo>
                    <a:pt x="3596880" y="3917744"/>
                    <a:pt x="3672135" y="3872730"/>
                    <a:pt x="3745604" y="3817110"/>
                  </a:cubicBezTo>
                  <a:cubicBezTo>
                    <a:pt x="3773408" y="3796014"/>
                    <a:pt x="3801120" y="3773517"/>
                    <a:pt x="3827385" y="3748829"/>
                  </a:cubicBezTo>
                  <a:cubicBezTo>
                    <a:pt x="3853650" y="3724136"/>
                    <a:pt x="3878475" y="3697257"/>
                    <a:pt x="3900228" y="3667251"/>
                  </a:cubicBezTo>
                  <a:cubicBezTo>
                    <a:pt x="3917080" y="3643997"/>
                    <a:pt x="3931956" y="3618971"/>
                    <a:pt x="3942146" y="3591963"/>
                  </a:cubicBezTo>
                  <a:cubicBezTo>
                    <a:pt x="3950992" y="3568488"/>
                    <a:pt x="3956357" y="3543442"/>
                    <a:pt x="3955888" y="3518376"/>
                  </a:cubicBezTo>
                  <a:cubicBezTo>
                    <a:pt x="3955529" y="3493845"/>
                    <a:pt x="3949473" y="3469020"/>
                    <a:pt x="3938678" y="3446126"/>
                  </a:cubicBezTo>
                  <a:cubicBezTo>
                    <a:pt x="3926265" y="3419639"/>
                    <a:pt x="3907491" y="3395518"/>
                    <a:pt x="3885626" y="3373719"/>
                  </a:cubicBezTo>
                  <a:cubicBezTo>
                    <a:pt x="3851662" y="3339905"/>
                    <a:pt x="3808011" y="3314527"/>
                    <a:pt x="3760304" y="3298307"/>
                  </a:cubicBezTo>
                  <a:cubicBezTo>
                    <a:pt x="3708374" y="3280641"/>
                    <a:pt x="3651698" y="3273385"/>
                    <a:pt x="3593679" y="3272231"/>
                  </a:cubicBezTo>
                  <a:cubicBezTo>
                    <a:pt x="3527960" y="3270986"/>
                    <a:pt x="3460560" y="3277825"/>
                    <a:pt x="3392319" y="3289246"/>
                  </a:cubicBezTo>
                  <a:cubicBezTo>
                    <a:pt x="3317096" y="3301860"/>
                    <a:pt x="3241007" y="3320237"/>
                    <a:pt x="3164056" y="3342258"/>
                  </a:cubicBezTo>
                  <a:cubicBezTo>
                    <a:pt x="3081545" y="3365877"/>
                    <a:pt x="2998167" y="3393543"/>
                    <a:pt x="2913785" y="3424404"/>
                  </a:cubicBezTo>
                  <a:cubicBezTo>
                    <a:pt x="2829403" y="3455272"/>
                    <a:pt x="2744017" y="3489340"/>
                    <a:pt x="2657405" y="3525423"/>
                  </a:cubicBezTo>
                  <a:cubicBezTo>
                    <a:pt x="2487618" y="3596187"/>
                    <a:pt x="2313475" y="3675562"/>
                    <a:pt x="2133355" y="3759012"/>
                  </a:cubicBezTo>
                  <a:cubicBezTo>
                    <a:pt x="1977557" y="3831197"/>
                    <a:pt x="1817398" y="3906974"/>
                    <a:pt x="1650192" y="3980046"/>
                  </a:cubicBezTo>
                  <a:cubicBezTo>
                    <a:pt x="1582212" y="4009759"/>
                    <a:pt x="1512947" y="4039023"/>
                    <a:pt x="1441825" y="4066253"/>
                  </a:cubicBezTo>
                  <a:cubicBezTo>
                    <a:pt x="1384451" y="4088235"/>
                    <a:pt x="1325636" y="4109135"/>
                    <a:pt x="1264645" y="4125850"/>
                  </a:cubicBezTo>
                  <a:cubicBezTo>
                    <a:pt x="1219989" y="4138190"/>
                    <a:pt x="1173105" y="4148843"/>
                    <a:pt x="1124023" y="4150759"/>
                  </a:cubicBezTo>
                  <a:cubicBezTo>
                    <a:pt x="1105992" y="4151489"/>
                    <a:pt x="1087139" y="4150694"/>
                    <a:pt x="1068038" y="4146874"/>
                  </a:cubicBezTo>
                  <a:cubicBezTo>
                    <a:pt x="1052542" y="4143862"/>
                    <a:pt x="1036616" y="4138080"/>
                    <a:pt x="1021877" y="4128334"/>
                  </a:cubicBezTo>
                  <a:cubicBezTo>
                    <a:pt x="1008382" y="4119168"/>
                    <a:pt x="997339" y="4106697"/>
                    <a:pt x="989881" y="4092023"/>
                  </a:cubicBezTo>
                  <a:cubicBezTo>
                    <a:pt x="981759" y="4075464"/>
                    <a:pt x="978102" y="4058078"/>
                    <a:pt x="977443" y="4041540"/>
                  </a:cubicBezTo>
                  <a:cubicBezTo>
                    <a:pt x="976452" y="4020060"/>
                    <a:pt x="979047" y="3999290"/>
                    <a:pt x="983252" y="3979713"/>
                  </a:cubicBezTo>
                  <a:lnTo>
                    <a:pt x="983252" y="3979713"/>
                  </a:lnTo>
                  <a:cubicBezTo>
                    <a:pt x="988714" y="3953807"/>
                    <a:pt x="996726" y="3928852"/>
                    <a:pt x="1005846" y="3904764"/>
                  </a:cubicBezTo>
                  <a:cubicBezTo>
                    <a:pt x="1005846" y="3904764"/>
                    <a:pt x="1005846" y="3904764"/>
                    <a:pt x="1005846" y="3904764"/>
                  </a:cubicBezTo>
                  <a:cubicBezTo>
                    <a:pt x="1007783" y="3900318"/>
                    <a:pt x="1009523" y="3897411"/>
                    <a:pt x="1010879" y="3895983"/>
                  </a:cubicBezTo>
                  <a:cubicBezTo>
                    <a:pt x="1012841" y="3893513"/>
                    <a:pt x="1014634" y="3891576"/>
                    <a:pt x="1016173" y="3890109"/>
                  </a:cubicBezTo>
                  <a:cubicBezTo>
                    <a:pt x="1020697" y="3885722"/>
                    <a:pt x="1025110" y="3882150"/>
                    <a:pt x="1029119" y="3879125"/>
                  </a:cubicBezTo>
                  <a:cubicBezTo>
                    <a:pt x="1042392" y="3868982"/>
                    <a:pt x="1055978" y="3860142"/>
                    <a:pt x="1069205" y="3851739"/>
                  </a:cubicBezTo>
                  <a:cubicBezTo>
                    <a:pt x="1069205" y="3851732"/>
                    <a:pt x="1069205" y="3851732"/>
                    <a:pt x="1069205" y="3851732"/>
                  </a:cubicBezTo>
                  <a:cubicBezTo>
                    <a:pt x="1089036" y="3839098"/>
                    <a:pt x="1109121" y="3826999"/>
                    <a:pt x="1129238" y="3815095"/>
                  </a:cubicBezTo>
                  <a:cubicBezTo>
                    <a:pt x="1155314" y="3799658"/>
                    <a:pt x="1181625" y="3784495"/>
                    <a:pt x="1208060" y="3769442"/>
                  </a:cubicBezTo>
                  <a:cubicBezTo>
                    <a:pt x="1276268" y="3730596"/>
                    <a:pt x="1345506" y="3692277"/>
                    <a:pt x="1415390" y="3653834"/>
                  </a:cubicBezTo>
                  <a:cubicBezTo>
                    <a:pt x="1501585" y="3606428"/>
                    <a:pt x="1588887" y="3558865"/>
                    <a:pt x="1677109" y="3510866"/>
                  </a:cubicBezTo>
                  <a:cubicBezTo>
                    <a:pt x="1881989" y="3399378"/>
                    <a:pt x="2091907" y="3285452"/>
                    <a:pt x="2305757" y="3167640"/>
                  </a:cubicBezTo>
                  <a:cubicBezTo>
                    <a:pt x="2525982" y="3046315"/>
                    <a:pt x="2750477" y="2921052"/>
                    <a:pt x="2977606" y="2789642"/>
                  </a:cubicBezTo>
                  <a:cubicBezTo>
                    <a:pt x="3176116" y="2674770"/>
                    <a:pt x="3376843" y="2555792"/>
                    <a:pt x="3575673" y="2426989"/>
                  </a:cubicBezTo>
                  <a:cubicBezTo>
                    <a:pt x="3654710" y="2375789"/>
                    <a:pt x="3733336" y="2323102"/>
                    <a:pt x="3810227" y="2267299"/>
                  </a:cubicBezTo>
                  <a:cubicBezTo>
                    <a:pt x="3869472" y="2224267"/>
                    <a:pt x="3927693" y="2179964"/>
                    <a:pt x="3981631" y="2131091"/>
                  </a:cubicBezTo>
                  <a:cubicBezTo>
                    <a:pt x="4001717" y="2112884"/>
                    <a:pt x="4021013" y="2094265"/>
                    <a:pt x="4038562" y="2074532"/>
                  </a:cubicBezTo>
                  <a:cubicBezTo>
                    <a:pt x="4038562" y="2074532"/>
                    <a:pt x="4038562" y="2074532"/>
                    <a:pt x="4038562" y="2074532"/>
                  </a:cubicBezTo>
                  <a:cubicBezTo>
                    <a:pt x="4051939" y="2059382"/>
                    <a:pt x="4064188" y="2044303"/>
                    <a:pt x="4073308" y="2028384"/>
                  </a:cubicBezTo>
                  <a:cubicBezTo>
                    <a:pt x="4076796" y="2022289"/>
                    <a:pt x="4079775" y="2016422"/>
                    <a:pt x="4081809" y="2010718"/>
                  </a:cubicBezTo>
                  <a:cubicBezTo>
                    <a:pt x="4083452" y="2005965"/>
                    <a:pt x="4084658" y="2001708"/>
                    <a:pt x="4084879" y="1998077"/>
                  </a:cubicBezTo>
                  <a:cubicBezTo>
                    <a:pt x="4085043" y="1995078"/>
                    <a:pt x="4084984" y="1992516"/>
                    <a:pt x="4084371" y="1990809"/>
                  </a:cubicBezTo>
                  <a:cubicBezTo>
                    <a:pt x="4083967" y="1989211"/>
                    <a:pt x="4082989" y="1987445"/>
                    <a:pt x="4081744" y="1985874"/>
                  </a:cubicBezTo>
                  <a:cubicBezTo>
                    <a:pt x="4080303" y="1983879"/>
                    <a:pt x="4077637" y="1981858"/>
                    <a:pt x="4074338" y="1979661"/>
                  </a:cubicBezTo>
                  <a:cubicBezTo>
                    <a:pt x="4070179" y="1976969"/>
                    <a:pt x="4064918" y="1974778"/>
                    <a:pt x="4058967" y="1972673"/>
                  </a:cubicBezTo>
                  <a:cubicBezTo>
                    <a:pt x="4042174" y="1966740"/>
                    <a:pt x="4022812" y="1964491"/>
                    <a:pt x="4002193" y="1962894"/>
                  </a:cubicBezTo>
                  <a:cubicBezTo>
                    <a:pt x="3972759" y="1960815"/>
                    <a:pt x="3942557" y="1961642"/>
                    <a:pt x="3911846" y="1963500"/>
                  </a:cubicBezTo>
                  <a:cubicBezTo>
                    <a:pt x="3870789" y="1966023"/>
                    <a:pt x="3829517" y="1970743"/>
                    <a:pt x="3788030" y="1976480"/>
                  </a:cubicBezTo>
                  <a:cubicBezTo>
                    <a:pt x="3788030" y="1976480"/>
                    <a:pt x="3788030" y="1976480"/>
                    <a:pt x="3788030" y="1976480"/>
                  </a:cubicBezTo>
                  <a:cubicBezTo>
                    <a:pt x="3777665" y="1977764"/>
                    <a:pt x="3766309" y="1981610"/>
                    <a:pt x="3753733" y="1985965"/>
                  </a:cubicBezTo>
                  <a:cubicBezTo>
                    <a:pt x="3753733" y="1985965"/>
                    <a:pt x="3753733" y="1985965"/>
                    <a:pt x="3753733" y="1985965"/>
                  </a:cubicBezTo>
                  <a:cubicBezTo>
                    <a:pt x="3735904" y="1992321"/>
                    <a:pt x="3718114" y="2000040"/>
                    <a:pt x="3700101" y="2008293"/>
                  </a:cubicBezTo>
                  <a:cubicBezTo>
                    <a:pt x="3648445" y="2031983"/>
                    <a:pt x="3597740" y="2059252"/>
                    <a:pt x="3546814" y="2087420"/>
                  </a:cubicBezTo>
                  <a:cubicBezTo>
                    <a:pt x="3478227" y="2125374"/>
                    <a:pt x="3410117" y="2165205"/>
                    <a:pt x="3341928" y="2205851"/>
                  </a:cubicBezTo>
                  <a:cubicBezTo>
                    <a:pt x="3341928" y="2205851"/>
                    <a:pt x="3341928" y="2205851"/>
                    <a:pt x="3341928" y="2205851"/>
                  </a:cubicBezTo>
                  <a:cubicBezTo>
                    <a:pt x="3259631" y="2254900"/>
                    <a:pt x="3177394" y="2305175"/>
                    <a:pt x="3094929" y="2356127"/>
                  </a:cubicBezTo>
                  <a:cubicBezTo>
                    <a:pt x="2901562" y="2475608"/>
                    <a:pt x="2707113" y="2598693"/>
                    <a:pt x="2510382" y="2723232"/>
                  </a:cubicBezTo>
                  <a:cubicBezTo>
                    <a:pt x="2297647" y="2857902"/>
                    <a:pt x="2082415" y="2994423"/>
                    <a:pt x="1863859" y="3131173"/>
                  </a:cubicBezTo>
                  <a:cubicBezTo>
                    <a:pt x="1654521" y="3262153"/>
                    <a:pt x="1442183" y="3393511"/>
                    <a:pt x="1225511" y="3522704"/>
                  </a:cubicBezTo>
                  <a:cubicBezTo>
                    <a:pt x="1042764" y="3631683"/>
                    <a:pt x="856965" y="3739762"/>
                    <a:pt x="665085" y="3840819"/>
                  </a:cubicBezTo>
                  <a:cubicBezTo>
                    <a:pt x="589934" y="3880403"/>
                    <a:pt x="513655" y="3918963"/>
                    <a:pt x="435498" y="3954667"/>
                  </a:cubicBezTo>
                  <a:cubicBezTo>
                    <a:pt x="375673" y="3982034"/>
                    <a:pt x="314285" y="4008201"/>
                    <a:pt x="250184" y="4029121"/>
                  </a:cubicBezTo>
                  <a:cubicBezTo>
                    <a:pt x="250183" y="4029121"/>
                    <a:pt x="250182" y="4029121"/>
                    <a:pt x="250182" y="4029121"/>
                  </a:cubicBezTo>
                  <a:cubicBezTo>
                    <a:pt x="226186" y="4036957"/>
                    <a:pt x="201436" y="4044063"/>
                    <a:pt x="175807" y="4049388"/>
                  </a:cubicBezTo>
                  <a:cubicBezTo>
                    <a:pt x="175806" y="4049388"/>
                    <a:pt x="175806" y="4049388"/>
                    <a:pt x="175806" y="4049388"/>
                  </a:cubicBezTo>
                  <a:cubicBezTo>
                    <a:pt x="156227" y="4053541"/>
                    <a:pt x="135312" y="4056612"/>
                    <a:pt x="113244" y="4056755"/>
                  </a:cubicBezTo>
                  <a:lnTo>
                    <a:pt x="113242" y="4056755"/>
                  </a:lnTo>
                  <a:cubicBezTo>
                    <a:pt x="97346" y="4057205"/>
                    <a:pt x="79103" y="4054936"/>
                    <a:pt x="60206" y="4047257"/>
                  </a:cubicBezTo>
                  <a:cubicBezTo>
                    <a:pt x="52444" y="4043965"/>
                    <a:pt x="44788" y="4039180"/>
                    <a:pt x="37647" y="4032811"/>
                  </a:cubicBezTo>
                  <a:cubicBezTo>
                    <a:pt x="30818" y="4026559"/>
                    <a:pt x="25264" y="4019193"/>
                    <a:pt x="21174" y="4011018"/>
                  </a:cubicBezTo>
                  <a:cubicBezTo>
                    <a:pt x="9747" y="3988195"/>
                    <a:pt x="2679" y="3963220"/>
                    <a:pt x="604" y="3937555"/>
                  </a:cubicBezTo>
                  <a:cubicBezTo>
                    <a:pt x="-1381" y="3911134"/>
                    <a:pt x="1621" y="3885142"/>
                    <a:pt x="8196" y="3860728"/>
                  </a:cubicBezTo>
                  <a:cubicBezTo>
                    <a:pt x="15636" y="3833016"/>
                    <a:pt x="26894" y="3807148"/>
                    <a:pt x="40156" y="3783224"/>
                  </a:cubicBezTo>
                  <a:cubicBezTo>
                    <a:pt x="40157" y="3783224"/>
                    <a:pt x="40157" y="3783224"/>
                    <a:pt x="40157" y="3783224"/>
                  </a:cubicBezTo>
                  <a:cubicBezTo>
                    <a:pt x="55665" y="3755133"/>
                    <a:pt x="73759" y="3729064"/>
                    <a:pt x="93086" y="3704605"/>
                  </a:cubicBezTo>
                  <a:cubicBezTo>
                    <a:pt x="141158" y="3643769"/>
                    <a:pt x="196836" y="3590391"/>
                    <a:pt x="254282" y="3540736"/>
                  </a:cubicBezTo>
                  <a:cubicBezTo>
                    <a:pt x="326285" y="3478369"/>
                    <a:pt x="402323" y="3421014"/>
                    <a:pt x="479814" y="3366111"/>
                  </a:cubicBezTo>
                  <a:cubicBezTo>
                    <a:pt x="570689" y="3301703"/>
                    <a:pt x="664022" y="3240536"/>
                    <a:pt x="758522" y="3180984"/>
                  </a:cubicBezTo>
                  <a:cubicBezTo>
                    <a:pt x="863947" y="3114549"/>
                    <a:pt x="970996" y="3050109"/>
                    <a:pt x="1078938" y="2986600"/>
                  </a:cubicBezTo>
                  <a:cubicBezTo>
                    <a:pt x="1315330" y="2847518"/>
                    <a:pt x="1556194" y="2712620"/>
                    <a:pt x="1798115" y="2576366"/>
                  </a:cubicBezTo>
                  <a:cubicBezTo>
                    <a:pt x="2046098" y="2436689"/>
                    <a:pt x="2295483" y="2295918"/>
                    <a:pt x="2542977" y="2148816"/>
                  </a:cubicBezTo>
                  <a:cubicBezTo>
                    <a:pt x="2676291" y="2069565"/>
                    <a:pt x="2809135" y="1988670"/>
                    <a:pt x="2940226" y="1904471"/>
                  </a:cubicBezTo>
                  <a:cubicBezTo>
                    <a:pt x="3034400" y="1843974"/>
                    <a:pt x="3127243" y="1782050"/>
                    <a:pt x="3218307" y="1718099"/>
                  </a:cubicBezTo>
                  <a:cubicBezTo>
                    <a:pt x="3314880" y="1650281"/>
                    <a:pt x="3409302" y="1580222"/>
                    <a:pt x="3499929" y="1506263"/>
                  </a:cubicBezTo>
                  <a:cubicBezTo>
                    <a:pt x="3579924" y="1440962"/>
                    <a:pt x="3656965" y="1372865"/>
                    <a:pt x="3728023" y="1299702"/>
                  </a:cubicBezTo>
                  <a:lnTo>
                    <a:pt x="3728023" y="1299696"/>
                  </a:lnTo>
                  <a:cubicBezTo>
                    <a:pt x="3788252" y="1237608"/>
                    <a:pt x="3844309" y="1172340"/>
                    <a:pt x="3890457" y="1101387"/>
                  </a:cubicBezTo>
                  <a:cubicBezTo>
                    <a:pt x="3928430" y="1042762"/>
                    <a:pt x="3960080" y="980772"/>
                    <a:pt x="3976142" y="915634"/>
                  </a:cubicBezTo>
                  <a:cubicBezTo>
                    <a:pt x="3984213" y="883150"/>
                    <a:pt x="3990615" y="850914"/>
                    <a:pt x="3993033" y="819023"/>
                  </a:cubicBezTo>
                  <a:cubicBezTo>
                    <a:pt x="3993033" y="819023"/>
                    <a:pt x="3993033" y="819023"/>
                    <a:pt x="3993033" y="819023"/>
                  </a:cubicBezTo>
                  <a:cubicBezTo>
                    <a:pt x="3994696" y="795267"/>
                    <a:pt x="3994754" y="772444"/>
                    <a:pt x="3990145" y="751786"/>
                  </a:cubicBezTo>
                  <a:cubicBezTo>
                    <a:pt x="3990145" y="751786"/>
                    <a:pt x="3990145" y="751786"/>
                    <a:pt x="3990145" y="751786"/>
                  </a:cubicBezTo>
                  <a:cubicBezTo>
                    <a:pt x="3986566" y="736479"/>
                    <a:pt x="3981397" y="722470"/>
                    <a:pt x="3973098" y="712756"/>
                  </a:cubicBezTo>
                  <a:cubicBezTo>
                    <a:pt x="3966260" y="703943"/>
                    <a:pt x="3955960" y="696974"/>
                    <a:pt x="3944649" y="692567"/>
                  </a:cubicBezTo>
                  <a:cubicBezTo>
                    <a:pt x="3931018" y="687052"/>
                    <a:pt x="3914492" y="685481"/>
                    <a:pt x="3896930" y="685396"/>
                  </a:cubicBezTo>
                  <a:cubicBezTo>
                    <a:pt x="3896930" y="685396"/>
                    <a:pt x="3896930" y="685396"/>
                    <a:pt x="3896930" y="685396"/>
                  </a:cubicBezTo>
                  <a:cubicBezTo>
                    <a:pt x="3874674" y="685500"/>
                    <a:pt x="3851655" y="689320"/>
                    <a:pt x="3828226" y="694633"/>
                  </a:cubicBezTo>
                  <a:cubicBezTo>
                    <a:pt x="3764170" y="709256"/>
                    <a:pt x="3702005" y="735586"/>
                    <a:pt x="3640153" y="764485"/>
                  </a:cubicBezTo>
                  <a:cubicBezTo>
                    <a:pt x="3557804" y="803129"/>
                    <a:pt x="3478051" y="847661"/>
                    <a:pt x="3399347" y="894239"/>
                  </a:cubicBezTo>
                  <a:cubicBezTo>
                    <a:pt x="3303961" y="950713"/>
                    <a:pt x="3210687" y="1010421"/>
                    <a:pt x="3118521" y="1071471"/>
                  </a:cubicBezTo>
                  <a:cubicBezTo>
                    <a:pt x="2900538" y="1215861"/>
                    <a:pt x="2689303" y="1367259"/>
                    <a:pt x="2480479" y="1518734"/>
                  </a:cubicBezTo>
                  <a:cubicBezTo>
                    <a:pt x="2254713" y="1682511"/>
                    <a:pt x="2032304" y="1846967"/>
                    <a:pt x="1810390" y="2007862"/>
                  </a:cubicBezTo>
                  <a:cubicBezTo>
                    <a:pt x="1604702" y="2157017"/>
                    <a:pt x="1399627" y="2303838"/>
                    <a:pt x="1190778" y="2441246"/>
                  </a:cubicBezTo>
                  <a:cubicBezTo>
                    <a:pt x="1103469" y="2498692"/>
                    <a:pt x="1015312" y="2554560"/>
                    <a:pt x="925219" y="2606757"/>
                  </a:cubicBezTo>
                  <a:cubicBezTo>
                    <a:pt x="852963" y="2648649"/>
                    <a:pt x="779083" y="2688701"/>
                    <a:pt x="701845" y="2722216"/>
                  </a:cubicBezTo>
                  <a:cubicBezTo>
                    <a:pt x="671565" y="2735358"/>
                    <a:pt x="640456" y="2747503"/>
                    <a:pt x="608291" y="2757464"/>
                  </a:cubicBezTo>
                  <a:cubicBezTo>
                    <a:pt x="608291" y="2757464"/>
                    <a:pt x="608285" y="2757464"/>
                    <a:pt x="608285" y="2757464"/>
                  </a:cubicBezTo>
                  <a:cubicBezTo>
                    <a:pt x="582502" y="2765508"/>
                    <a:pt x="555435" y="2772177"/>
                    <a:pt x="527129" y="2775469"/>
                  </a:cubicBezTo>
                  <a:cubicBezTo>
                    <a:pt x="527129" y="2775469"/>
                    <a:pt x="527129" y="2775469"/>
                    <a:pt x="527129" y="2775469"/>
                  </a:cubicBezTo>
                  <a:cubicBezTo>
                    <a:pt x="505336" y="2778188"/>
                    <a:pt x="481620" y="2778292"/>
                    <a:pt x="457298" y="2772920"/>
                  </a:cubicBezTo>
                  <a:cubicBezTo>
                    <a:pt x="447063" y="2770593"/>
                    <a:pt x="436730" y="2766923"/>
                    <a:pt x="426691" y="2761688"/>
                  </a:cubicBezTo>
                  <a:cubicBezTo>
                    <a:pt x="417199" y="2756708"/>
                    <a:pt x="408379" y="2750273"/>
                    <a:pt x="400569" y="2742496"/>
                  </a:cubicBezTo>
                  <a:cubicBezTo>
                    <a:pt x="363985" y="2706146"/>
                    <a:pt x="333159" y="2662384"/>
                    <a:pt x="314509" y="2612377"/>
                  </a:cubicBezTo>
                  <a:cubicBezTo>
                    <a:pt x="297819" y="2566672"/>
                    <a:pt x="292719" y="2517708"/>
                    <a:pt x="298131" y="2470243"/>
                  </a:cubicBezTo>
                  <a:cubicBezTo>
                    <a:pt x="298131" y="2470243"/>
                    <a:pt x="298131" y="2470243"/>
                    <a:pt x="298131" y="2470243"/>
                  </a:cubicBezTo>
                  <a:cubicBezTo>
                    <a:pt x="304160" y="2418495"/>
                    <a:pt x="320936" y="2369635"/>
                    <a:pt x="343041" y="2324927"/>
                  </a:cubicBezTo>
                  <a:cubicBezTo>
                    <a:pt x="369076" y="2272026"/>
                    <a:pt x="401945" y="2223707"/>
                    <a:pt x="437604" y="2178915"/>
                  </a:cubicBezTo>
                  <a:cubicBezTo>
                    <a:pt x="526777" y="2066840"/>
                    <a:pt x="632868" y="1972301"/>
                    <a:pt x="741370" y="1885585"/>
                  </a:cubicBezTo>
                  <a:cubicBezTo>
                    <a:pt x="872415" y="1780688"/>
                    <a:pt x="1009588" y="1686710"/>
                    <a:pt x="1147974" y="1598410"/>
                  </a:cubicBezTo>
                  <a:cubicBezTo>
                    <a:pt x="1296516" y="1503617"/>
                    <a:pt x="1447014" y="1415441"/>
                    <a:pt x="1597551" y="1331345"/>
                  </a:cubicBezTo>
                  <a:cubicBezTo>
                    <a:pt x="1741719" y="1250803"/>
                    <a:pt x="1886043" y="1174068"/>
                    <a:pt x="2029638" y="1099751"/>
                  </a:cubicBezTo>
                  <a:cubicBezTo>
                    <a:pt x="2148310" y="1038322"/>
                    <a:pt x="2266506" y="978745"/>
                    <a:pt x="2383353" y="919370"/>
                  </a:cubicBezTo>
                  <a:cubicBezTo>
                    <a:pt x="2426443" y="897473"/>
                    <a:pt x="2469273" y="875666"/>
                    <a:pt x="2511581" y="853437"/>
                  </a:cubicBezTo>
                  <a:cubicBezTo>
                    <a:pt x="2511581" y="853437"/>
                    <a:pt x="2511581" y="853437"/>
                    <a:pt x="2511581" y="853437"/>
                  </a:cubicBezTo>
                  <a:cubicBezTo>
                    <a:pt x="2540676" y="838136"/>
                    <a:pt x="2569275" y="823065"/>
                    <a:pt x="2596524" y="806741"/>
                  </a:cubicBezTo>
                  <a:cubicBezTo>
                    <a:pt x="2618741" y="793501"/>
                    <a:pt x="2640202" y="777744"/>
                    <a:pt x="2662066" y="761447"/>
                  </a:cubicBezTo>
                  <a:cubicBezTo>
                    <a:pt x="2662073" y="761447"/>
                    <a:pt x="2662073" y="761447"/>
                    <a:pt x="2662073" y="761447"/>
                  </a:cubicBezTo>
                  <a:cubicBezTo>
                    <a:pt x="2694968" y="736864"/>
                    <a:pt x="2726917" y="711081"/>
                    <a:pt x="2758124" y="684483"/>
                  </a:cubicBezTo>
                  <a:cubicBezTo>
                    <a:pt x="2758124" y="684483"/>
                    <a:pt x="2758124" y="684483"/>
                    <a:pt x="2758124" y="684483"/>
                  </a:cubicBezTo>
                  <a:cubicBezTo>
                    <a:pt x="2834820" y="619052"/>
                    <a:pt x="2906829" y="549690"/>
                    <a:pt x="2968994" y="473600"/>
                  </a:cubicBezTo>
                  <a:cubicBezTo>
                    <a:pt x="2998910" y="436943"/>
                    <a:pt x="3026401" y="399081"/>
                    <a:pt x="3048546" y="358950"/>
                  </a:cubicBezTo>
                  <a:cubicBezTo>
                    <a:pt x="3067360" y="324464"/>
                    <a:pt x="3082823" y="289144"/>
                    <a:pt x="3088136" y="253238"/>
                  </a:cubicBezTo>
                  <a:cubicBezTo>
                    <a:pt x="3090476" y="237775"/>
                    <a:pt x="3091102" y="222416"/>
                    <a:pt x="3089088" y="207865"/>
                  </a:cubicBezTo>
                  <a:cubicBezTo>
                    <a:pt x="3089088" y="207865"/>
                    <a:pt x="3089088" y="207865"/>
                    <a:pt x="3089088" y="207865"/>
                  </a:cubicBezTo>
                  <a:cubicBezTo>
                    <a:pt x="3087204" y="193882"/>
                    <a:pt x="3082999" y="180257"/>
                    <a:pt x="3076538" y="168073"/>
                  </a:cubicBezTo>
                  <a:cubicBezTo>
                    <a:pt x="3076538" y="168073"/>
                    <a:pt x="3076538" y="168073"/>
                    <a:pt x="3076538" y="168073"/>
                  </a:cubicBezTo>
                  <a:cubicBezTo>
                    <a:pt x="3069648" y="154820"/>
                    <a:pt x="3059732" y="142714"/>
                    <a:pt x="3048161" y="132069"/>
                  </a:cubicBezTo>
                  <a:cubicBezTo>
                    <a:pt x="3048161" y="132069"/>
                    <a:pt x="3048161" y="132069"/>
                    <a:pt x="3048161" y="132069"/>
                  </a:cubicBezTo>
                  <a:cubicBezTo>
                    <a:pt x="3034191" y="119200"/>
                    <a:pt x="3017418" y="108628"/>
                    <a:pt x="2999425" y="99507"/>
                  </a:cubicBezTo>
                  <a:cubicBezTo>
                    <a:pt x="2999425" y="99506"/>
                    <a:pt x="2999425" y="99506"/>
                    <a:pt x="2999425" y="99506"/>
                  </a:cubicBezTo>
                  <a:cubicBezTo>
                    <a:pt x="2957071" y="78243"/>
                    <a:pt x="2910812" y="65042"/>
                    <a:pt x="2864045" y="60824"/>
                  </a:cubicBezTo>
                  <a:cubicBezTo>
                    <a:pt x="2864045" y="60824"/>
                    <a:pt x="2864045" y="60824"/>
                    <a:pt x="2864045" y="60824"/>
                  </a:cubicBezTo>
                  <a:cubicBezTo>
                    <a:pt x="2816065" y="56394"/>
                    <a:pt x="2767133" y="61273"/>
                    <a:pt x="2719590" y="72125"/>
                  </a:cubicBezTo>
                  <a:cubicBezTo>
                    <a:pt x="2666473" y="84271"/>
                    <a:pt x="2615032" y="104037"/>
                    <a:pt x="2565409" y="127649"/>
                  </a:cubicBezTo>
                  <a:cubicBezTo>
                    <a:pt x="2508994" y="154540"/>
                    <a:pt x="2455140" y="186581"/>
                    <a:pt x="2403099" y="221099"/>
                  </a:cubicBezTo>
                  <a:cubicBezTo>
                    <a:pt x="2280613" y="302345"/>
                    <a:pt x="2168831" y="396441"/>
                    <a:pt x="2061040" y="492166"/>
                  </a:cubicBezTo>
                  <a:cubicBezTo>
                    <a:pt x="1937804" y="601666"/>
                    <a:pt x="1820560" y="714125"/>
                    <a:pt x="1704482" y="823984"/>
                  </a:cubicBezTo>
                  <a:cubicBezTo>
                    <a:pt x="1583568" y="938438"/>
                    <a:pt x="1464120" y="1050467"/>
                    <a:pt x="1341849" y="1154765"/>
                  </a:cubicBezTo>
                  <a:cubicBezTo>
                    <a:pt x="1225733" y="1253867"/>
                    <a:pt x="1106761" y="1346704"/>
                    <a:pt x="980220" y="1423055"/>
                  </a:cubicBezTo>
                  <a:cubicBezTo>
                    <a:pt x="922547" y="1457853"/>
                    <a:pt x="863067" y="1489092"/>
                    <a:pt x="801508" y="1514477"/>
                  </a:cubicBezTo>
                  <a:cubicBezTo>
                    <a:pt x="744408" y="1538044"/>
                    <a:pt x="685281" y="1556421"/>
                    <a:pt x="624862" y="1566727"/>
                  </a:cubicBezTo>
                  <a:cubicBezTo>
                    <a:pt x="567273" y="1576551"/>
                    <a:pt x="508550" y="1578598"/>
                    <a:pt x="451170" y="1571108"/>
                  </a:cubicBezTo>
                  <a:cubicBezTo>
                    <a:pt x="391945" y="1563318"/>
                    <a:pt x="334917" y="1545247"/>
                    <a:pt x="282752" y="1519002"/>
                  </a:cubicBezTo>
                  <a:cubicBezTo>
                    <a:pt x="265999" y="1510625"/>
                    <a:pt x="249554" y="1500781"/>
                    <a:pt x="234279" y="1488805"/>
                  </a:cubicBezTo>
                  <a:cubicBezTo>
                    <a:pt x="221789" y="1479060"/>
                    <a:pt x="210107" y="1467521"/>
                    <a:pt x="200374" y="1453929"/>
                  </a:cubicBezTo>
                  <a:cubicBezTo>
                    <a:pt x="200374" y="1453929"/>
                    <a:pt x="200374" y="1453929"/>
                    <a:pt x="200374" y="1453929"/>
                  </a:cubicBezTo>
                  <a:cubicBezTo>
                    <a:pt x="191924" y="1442090"/>
                    <a:pt x="185394" y="1428668"/>
                    <a:pt x="181527" y="1414196"/>
                  </a:cubicBezTo>
                  <a:cubicBezTo>
                    <a:pt x="177853" y="1400056"/>
                    <a:pt x="176906" y="1385584"/>
                    <a:pt x="178315" y="1371548"/>
                  </a:cubicBezTo>
                  <a:cubicBezTo>
                    <a:pt x="178316" y="1371548"/>
                    <a:pt x="178316" y="1371548"/>
                    <a:pt x="178316" y="1371548"/>
                  </a:cubicBezTo>
                  <a:cubicBezTo>
                    <a:pt x="181923" y="1338842"/>
                    <a:pt x="195485" y="1309852"/>
                    <a:pt x="211663" y="1285099"/>
                  </a:cubicBezTo>
                  <a:cubicBezTo>
                    <a:pt x="211663" y="1285099"/>
                    <a:pt x="211663" y="1285099"/>
                    <a:pt x="211663" y="1285099"/>
                  </a:cubicBezTo>
                  <a:cubicBezTo>
                    <a:pt x="233042" y="1251761"/>
                    <a:pt x="259032" y="1222889"/>
                    <a:pt x="285804" y="1196461"/>
                  </a:cubicBezTo>
                  <a:cubicBezTo>
                    <a:pt x="319793" y="1162796"/>
                    <a:pt x="355810" y="1132346"/>
                    <a:pt x="392166" y="1103571"/>
                  </a:cubicBezTo>
                  <a:cubicBezTo>
                    <a:pt x="435433" y="1069314"/>
                    <a:pt x="479462" y="1037305"/>
                    <a:pt x="523433" y="1006555"/>
                  </a:cubicBezTo>
                  <a:cubicBezTo>
                    <a:pt x="627020" y="934103"/>
                    <a:pt x="730477" y="868124"/>
                    <a:pt x="830648" y="804101"/>
                  </a:cubicBezTo>
                  <a:cubicBezTo>
                    <a:pt x="940226" y="734047"/>
                    <a:pt x="1046245" y="666700"/>
                    <a:pt x="1146370" y="598648"/>
                  </a:cubicBezTo>
                  <a:cubicBezTo>
                    <a:pt x="1240511" y="534631"/>
                    <a:pt x="1329776" y="470731"/>
                    <a:pt x="1408519" y="400972"/>
                  </a:cubicBezTo>
                  <a:cubicBezTo>
                    <a:pt x="1441636" y="371623"/>
                    <a:pt x="1472757" y="341407"/>
                    <a:pt x="1499824" y="308943"/>
                  </a:cubicBezTo>
                  <a:cubicBezTo>
                    <a:pt x="1521983" y="282247"/>
                    <a:pt x="1541618" y="254496"/>
                    <a:pt x="1554154" y="224541"/>
                  </a:cubicBezTo>
                  <a:cubicBezTo>
                    <a:pt x="1559428" y="211979"/>
                    <a:pt x="1563457" y="199169"/>
                    <a:pt x="1565451" y="186327"/>
                  </a:cubicBezTo>
                  <a:cubicBezTo>
                    <a:pt x="1567303" y="174449"/>
                    <a:pt x="1567524" y="162473"/>
                    <a:pt x="1565699" y="151039"/>
                  </a:cubicBezTo>
                  <a:cubicBezTo>
                    <a:pt x="1563900" y="139461"/>
                    <a:pt x="1559982" y="128183"/>
                    <a:pt x="1554454" y="117812"/>
                  </a:cubicBezTo>
                  <a:cubicBezTo>
                    <a:pt x="1548222" y="106054"/>
                    <a:pt x="1539753" y="95326"/>
                    <a:pt x="1530164" y="85602"/>
                  </a:cubicBezTo>
                  <a:cubicBezTo>
                    <a:pt x="1514225" y="69518"/>
                    <a:pt x="1495626" y="56379"/>
                    <a:pt x="1475606" y="46939"/>
                  </a:cubicBezTo>
                  <a:cubicBezTo>
                    <a:pt x="1455000" y="37176"/>
                    <a:pt x="1432724" y="31225"/>
                    <a:pt x="1410247" y="28147"/>
                  </a:cubicBezTo>
                  <a:cubicBezTo>
                    <a:pt x="1356159" y="20640"/>
                    <a:pt x="1301653" y="29322"/>
                    <a:pt x="1250238" y="42198"/>
                  </a:cubicBezTo>
                  <a:cubicBezTo>
                    <a:pt x="1183098" y="59147"/>
                    <a:pt x="1120848" y="84484"/>
                    <a:pt x="1062353" y="111170"/>
                  </a:cubicBezTo>
                  <a:cubicBezTo>
                    <a:pt x="989432" y="144468"/>
                    <a:pt x="922553" y="180505"/>
                    <a:pt x="860323" y="215545"/>
                  </a:cubicBezTo>
                  <a:cubicBezTo>
                    <a:pt x="860323" y="215545"/>
                    <a:pt x="860323" y="215545"/>
                    <a:pt x="860323" y="215545"/>
                  </a:cubicBezTo>
                  <a:cubicBezTo>
                    <a:pt x="786143" y="257319"/>
                    <a:pt x="718671" y="297906"/>
                    <a:pt x="656916" y="335051"/>
                  </a:cubicBezTo>
                  <a:cubicBezTo>
                    <a:pt x="585207" y="378194"/>
                    <a:pt x="521217" y="416800"/>
                    <a:pt x="464495" y="449343"/>
                  </a:cubicBezTo>
                  <a:cubicBezTo>
                    <a:pt x="431261" y="468411"/>
                    <a:pt x="400537" y="485530"/>
                    <a:pt x="372303" y="500328"/>
                  </a:cubicBezTo>
                  <a:cubicBezTo>
                    <a:pt x="344066" y="515133"/>
                    <a:pt x="318327" y="527642"/>
                    <a:pt x="295267" y="538001"/>
                  </a:cubicBezTo>
                  <a:cubicBezTo>
                    <a:pt x="274177" y="547493"/>
                    <a:pt x="255216" y="555400"/>
                    <a:pt x="238659" y="561346"/>
                  </a:cubicBezTo>
                  <a:cubicBezTo>
                    <a:pt x="222102" y="567291"/>
                    <a:pt x="207957" y="571320"/>
                    <a:pt x="196495" y="573980"/>
                  </a:cubicBezTo>
                  <a:cubicBezTo>
                    <a:pt x="185033" y="576639"/>
                    <a:pt x="176260" y="577963"/>
                    <a:pt x="170369" y="578615"/>
                  </a:cubicBezTo>
                  <a:cubicBezTo>
                    <a:pt x="164479" y="579273"/>
                    <a:pt x="161472" y="579280"/>
                    <a:pt x="161423" y="578928"/>
                  </a:cubicBezTo>
                  <a:close/>
                </a:path>
              </a:pathLst>
            </a:custGeom>
            <a:solidFill>
              <a:srgbClr val="FFB9B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18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18"/>
            <p:cNvSpPr/>
            <p:nvPr/>
          </p:nvSpPr>
          <p:spPr>
            <a:xfrm>
              <a:off x="6224664" y="5598338"/>
              <a:ext cx="407423" cy="329099"/>
            </a:xfrm>
            <a:custGeom>
              <a:avLst/>
              <a:gdLst/>
              <a:ahLst/>
              <a:cxnLst/>
              <a:rect l="l" t="t" r="r" b="b"/>
              <a:pathLst>
                <a:path w="316445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20"/>
                    <a:pt x="-6592" y="83301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32" y="59409"/>
                  </a:cubicBezTo>
                  <a:cubicBezTo>
                    <a:pt x="146279" y="63757"/>
                    <a:pt x="149082" y="67342"/>
                    <a:pt x="149564" y="67375"/>
                  </a:cubicBezTo>
                  <a:cubicBezTo>
                    <a:pt x="150040" y="67407"/>
                    <a:pt x="154571" y="61958"/>
                    <a:pt x="159630" y="55262"/>
                  </a:cubicBezTo>
                  <a:cubicBezTo>
                    <a:pt x="182459" y="25040"/>
                    <a:pt x="208008" y="4466"/>
                    <a:pt x="227304" y="770"/>
                  </a:cubicBezTo>
                  <a:cubicBezTo>
                    <a:pt x="258862" y="-5280"/>
                    <a:pt x="303902" y="31638"/>
                    <a:pt x="314424" y="72186"/>
                  </a:cubicBezTo>
                  <a:cubicBezTo>
                    <a:pt x="316888" y="81704"/>
                    <a:pt x="317129" y="95693"/>
                    <a:pt x="314984" y="105374"/>
                  </a:cubicBezTo>
                  <a:cubicBezTo>
                    <a:pt x="309789" y="128830"/>
                    <a:pt x="284019" y="162683"/>
                    <a:pt x="249781" y="191028"/>
                  </a:cubicBezTo>
                  <a:cubicBezTo>
                    <a:pt x="225870" y="210819"/>
                    <a:pt x="156761" y="255598"/>
                    <a:pt x="150112" y="255611"/>
                  </a:cubicBezTo>
                  <a:cubicBezTo>
                    <a:pt x="149265" y="255611"/>
                    <a:pt x="143587" y="252371"/>
                    <a:pt x="137491" y="248401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8"/>
            <p:cNvSpPr/>
            <p:nvPr/>
          </p:nvSpPr>
          <p:spPr>
            <a:xfrm>
              <a:off x="4752441" y="3884107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18"/>
            <p:cNvSpPr/>
            <p:nvPr/>
          </p:nvSpPr>
          <p:spPr>
            <a:xfrm>
              <a:off x="1421683" y="4626993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18"/>
            <p:cNvSpPr/>
            <p:nvPr/>
          </p:nvSpPr>
          <p:spPr>
            <a:xfrm>
              <a:off x="3720003" y="5136728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18"/>
            <p:cNvSpPr/>
            <p:nvPr/>
          </p:nvSpPr>
          <p:spPr>
            <a:xfrm>
              <a:off x="2365294" y="987541"/>
              <a:ext cx="1030870" cy="832678"/>
            </a:xfrm>
            <a:custGeom>
              <a:avLst/>
              <a:gdLst/>
              <a:ahLst/>
              <a:cxnLst/>
              <a:rect l="l" t="t" r="r" b="b"/>
              <a:pathLst>
                <a:path w="800676" h="646740" extrusionOk="0">
                  <a:moveTo>
                    <a:pt x="347858" y="628513"/>
                  </a:moveTo>
                  <a:cubicBezTo>
                    <a:pt x="229922" y="551823"/>
                    <a:pt x="113916" y="449331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5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3"/>
                    <a:pt x="378419" y="170468"/>
                  </a:cubicBezTo>
                  <a:cubicBezTo>
                    <a:pt x="379631" y="170546"/>
                    <a:pt x="391092" y="156752"/>
                    <a:pt x="403888" y="139809"/>
                  </a:cubicBezTo>
                  <a:cubicBezTo>
                    <a:pt x="461660" y="63341"/>
                    <a:pt x="526309" y="11286"/>
                    <a:pt x="575123" y="1932"/>
                  </a:cubicBezTo>
                  <a:cubicBezTo>
                    <a:pt x="654981" y="-13375"/>
                    <a:pt x="768947" y="80042"/>
                    <a:pt x="795557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2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18"/>
            <p:cNvSpPr/>
            <p:nvPr/>
          </p:nvSpPr>
          <p:spPr>
            <a:xfrm>
              <a:off x="4824400" y="2362479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18"/>
            <p:cNvSpPr/>
            <p:nvPr/>
          </p:nvSpPr>
          <p:spPr>
            <a:xfrm>
              <a:off x="1664253" y="1018561"/>
              <a:ext cx="407420" cy="329095"/>
            </a:xfrm>
            <a:custGeom>
              <a:avLst/>
              <a:gdLst/>
              <a:ahLst/>
              <a:cxnLst/>
              <a:rect l="l" t="t" r="r" b="b"/>
              <a:pathLst>
                <a:path w="316443" h="255608" extrusionOk="0">
                  <a:moveTo>
                    <a:pt x="137476" y="248399"/>
                  </a:moveTo>
                  <a:cubicBezTo>
                    <a:pt x="90866" y="218092"/>
                    <a:pt x="45017" y="177583"/>
                    <a:pt x="23759" y="147921"/>
                  </a:cubicBezTo>
                  <a:cubicBezTo>
                    <a:pt x="-2695" y="111017"/>
                    <a:pt x="-6594" y="83298"/>
                    <a:pt x="9749" y="48213"/>
                  </a:cubicBezTo>
                  <a:cubicBezTo>
                    <a:pt x="15845" y="35129"/>
                    <a:pt x="25851" y="21922"/>
                    <a:pt x="36275" y="13193"/>
                  </a:cubicBezTo>
                  <a:cubicBezTo>
                    <a:pt x="58603" y="-5497"/>
                    <a:pt x="77599" y="-4428"/>
                    <a:pt x="104934" y="17033"/>
                  </a:cubicBezTo>
                  <a:cubicBezTo>
                    <a:pt x="116146" y="25840"/>
                    <a:pt x="133721" y="45234"/>
                    <a:pt x="143331" y="59406"/>
                  </a:cubicBezTo>
                  <a:cubicBezTo>
                    <a:pt x="146277" y="63754"/>
                    <a:pt x="149080" y="67340"/>
                    <a:pt x="149556" y="67372"/>
                  </a:cubicBezTo>
                  <a:cubicBezTo>
                    <a:pt x="150039" y="67405"/>
                    <a:pt x="154569" y="61955"/>
                    <a:pt x="159628" y="55260"/>
                  </a:cubicBezTo>
                  <a:cubicBezTo>
                    <a:pt x="182458" y="25038"/>
                    <a:pt x="208006" y="4464"/>
                    <a:pt x="227302" y="768"/>
                  </a:cubicBezTo>
                  <a:cubicBezTo>
                    <a:pt x="258860" y="-5282"/>
                    <a:pt x="303900" y="31635"/>
                    <a:pt x="314422" y="72183"/>
                  </a:cubicBezTo>
                  <a:cubicBezTo>
                    <a:pt x="316886" y="81701"/>
                    <a:pt x="317127" y="95691"/>
                    <a:pt x="314983" y="105372"/>
                  </a:cubicBezTo>
                  <a:cubicBezTo>
                    <a:pt x="309787" y="128827"/>
                    <a:pt x="284017" y="162680"/>
                    <a:pt x="249779" y="191025"/>
                  </a:cubicBezTo>
                  <a:cubicBezTo>
                    <a:pt x="225868" y="210817"/>
                    <a:pt x="156760" y="255596"/>
                    <a:pt x="150110" y="255609"/>
                  </a:cubicBezTo>
                  <a:cubicBezTo>
                    <a:pt x="149263" y="255609"/>
                    <a:pt x="143585" y="252369"/>
                    <a:pt x="137483" y="24839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18"/>
            <p:cNvSpPr/>
            <p:nvPr/>
          </p:nvSpPr>
          <p:spPr>
            <a:xfrm>
              <a:off x="4608705" y="1236281"/>
              <a:ext cx="407426" cy="329099"/>
            </a:xfrm>
            <a:custGeom>
              <a:avLst/>
              <a:gdLst/>
              <a:ahLst/>
              <a:cxnLst/>
              <a:rect l="l" t="t" r="r" b="b"/>
              <a:pathLst>
                <a:path w="316447" h="255611" extrusionOk="0">
                  <a:moveTo>
                    <a:pt x="137478" y="248401"/>
                  </a:moveTo>
                  <a:cubicBezTo>
                    <a:pt x="90867" y="218094"/>
                    <a:pt x="45019" y="177585"/>
                    <a:pt x="23761" y="147924"/>
                  </a:cubicBezTo>
                  <a:cubicBezTo>
                    <a:pt x="-2700" y="111013"/>
                    <a:pt x="-6592" y="83307"/>
                    <a:pt x="9751" y="48215"/>
                  </a:cubicBezTo>
                  <a:cubicBezTo>
                    <a:pt x="15847" y="35132"/>
                    <a:pt x="25853" y="21924"/>
                    <a:pt x="36277" y="13195"/>
                  </a:cubicBezTo>
                  <a:cubicBezTo>
                    <a:pt x="58605" y="-5495"/>
                    <a:pt x="77601" y="-4432"/>
                    <a:pt x="104935" y="17035"/>
                  </a:cubicBezTo>
                  <a:cubicBezTo>
                    <a:pt x="116148" y="25842"/>
                    <a:pt x="133723" y="45236"/>
                    <a:pt x="143326" y="59408"/>
                  </a:cubicBezTo>
                  <a:cubicBezTo>
                    <a:pt x="146279" y="63757"/>
                    <a:pt x="149082" y="67342"/>
                    <a:pt x="149558" y="67375"/>
                  </a:cubicBezTo>
                  <a:cubicBezTo>
                    <a:pt x="150040" y="67407"/>
                    <a:pt x="154571" y="61957"/>
                    <a:pt x="159630" y="55262"/>
                  </a:cubicBezTo>
                  <a:cubicBezTo>
                    <a:pt x="182459" y="25040"/>
                    <a:pt x="208007" y="4466"/>
                    <a:pt x="227304" y="770"/>
                  </a:cubicBezTo>
                  <a:cubicBezTo>
                    <a:pt x="258862" y="-5280"/>
                    <a:pt x="303902" y="31637"/>
                    <a:pt x="314424" y="72186"/>
                  </a:cubicBezTo>
                  <a:cubicBezTo>
                    <a:pt x="316895" y="81704"/>
                    <a:pt x="317129" y="95693"/>
                    <a:pt x="314984" y="105374"/>
                  </a:cubicBezTo>
                  <a:cubicBezTo>
                    <a:pt x="309789" y="128829"/>
                    <a:pt x="284019" y="162683"/>
                    <a:pt x="249781" y="191027"/>
                  </a:cubicBezTo>
                  <a:cubicBezTo>
                    <a:pt x="225869" y="210819"/>
                    <a:pt x="156762" y="255598"/>
                    <a:pt x="150112" y="255611"/>
                  </a:cubicBezTo>
                  <a:cubicBezTo>
                    <a:pt x="149265" y="255611"/>
                    <a:pt x="143587" y="252371"/>
                    <a:pt x="137485" y="248401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18"/>
            <p:cNvSpPr/>
            <p:nvPr/>
          </p:nvSpPr>
          <p:spPr>
            <a:xfrm>
              <a:off x="4488195" y="6176973"/>
              <a:ext cx="254808" cy="205817"/>
            </a:xfrm>
            <a:custGeom>
              <a:avLst/>
              <a:gdLst/>
              <a:ahLst/>
              <a:cxnLst/>
              <a:rect l="l" t="t" r="r" b="b"/>
              <a:pathLst>
                <a:path w="197909" h="159858" extrusionOk="0">
                  <a:moveTo>
                    <a:pt x="85982" y="155354"/>
                  </a:moveTo>
                  <a:cubicBezTo>
                    <a:pt x="56829" y="136397"/>
                    <a:pt x="28158" y="111064"/>
                    <a:pt x="14860" y="92511"/>
                  </a:cubicBezTo>
                  <a:cubicBezTo>
                    <a:pt x="-1686" y="69427"/>
                    <a:pt x="-4124" y="52099"/>
                    <a:pt x="6098" y="30156"/>
                  </a:cubicBezTo>
                  <a:cubicBezTo>
                    <a:pt x="9912" y="21968"/>
                    <a:pt x="16170" y="13709"/>
                    <a:pt x="22689" y="8252"/>
                  </a:cubicBezTo>
                  <a:cubicBezTo>
                    <a:pt x="36653" y="-3436"/>
                    <a:pt x="48530" y="-2771"/>
                    <a:pt x="65630" y="10651"/>
                  </a:cubicBezTo>
                  <a:cubicBezTo>
                    <a:pt x="72637" y="16160"/>
                    <a:pt x="83628" y="28292"/>
                    <a:pt x="89639" y="37151"/>
                  </a:cubicBezTo>
                  <a:cubicBezTo>
                    <a:pt x="91484" y="39876"/>
                    <a:pt x="93237" y="42119"/>
                    <a:pt x="93537" y="42138"/>
                  </a:cubicBezTo>
                  <a:cubicBezTo>
                    <a:pt x="93837" y="42158"/>
                    <a:pt x="96666" y="38748"/>
                    <a:pt x="99828" y="34556"/>
                  </a:cubicBezTo>
                  <a:cubicBezTo>
                    <a:pt x="114111" y="15658"/>
                    <a:pt x="130090" y="2789"/>
                    <a:pt x="142156" y="482"/>
                  </a:cubicBezTo>
                  <a:cubicBezTo>
                    <a:pt x="161896" y="-3306"/>
                    <a:pt x="190064" y="19784"/>
                    <a:pt x="196642" y="45144"/>
                  </a:cubicBezTo>
                  <a:cubicBezTo>
                    <a:pt x="198187" y="51095"/>
                    <a:pt x="198337" y="59850"/>
                    <a:pt x="196994" y="65900"/>
                  </a:cubicBezTo>
                  <a:cubicBezTo>
                    <a:pt x="193741" y="80568"/>
                    <a:pt x="177626" y="101742"/>
                    <a:pt x="156211" y="119467"/>
                  </a:cubicBezTo>
                  <a:cubicBezTo>
                    <a:pt x="141257" y="131846"/>
                    <a:pt x="98036" y="159852"/>
                    <a:pt x="93876" y="159858"/>
                  </a:cubicBezTo>
                  <a:cubicBezTo>
                    <a:pt x="93348" y="159858"/>
                    <a:pt x="89796" y="157831"/>
                    <a:pt x="85982" y="155354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1" name="Google Shape;411;p18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12" name="Google Shape;412;p18"/>
          <p:cNvSpPr txBox="1">
            <a:spLocks noGrp="1"/>
          </p:cNvSpPr>
          <p:nvPr>
            <p:ph type="body" idx="1"/>
          </p:nvPr>
        </p:nvSpPr>
        <p:spPr>
          <a:xfrm>
            <a:off x="2381950" y="185488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413" name="Google Shape;413;p18"/>
          <p:cNvGrpSpPr/>
          <p:nvPr/>
        </p:nvGrpSpPr>
        <p:grpSpPr>
          <a:xfrm>
            <a:off x="1473126" y="5304915"/>
            <a:ext cx="1050089" cy="1126302"/>
            <a:chOff x="2260384" y="2134676"/>
            <a:chExt cx="3139280" cy="3367120"/>
          </a:xfrm>
        </p:grpSpPr>
        <p:sp>
          <p:nvSpPr>
            <p:cNvPr id="414" name="Google Shape;414;p18"/>
            <p:cNvSpPr/>
            <p:nvPr/>
          </p:nvSpPr>
          <p:spPr>
            <a:xfrm>
              <a:off x="2260384" y="2482354"/>
              <a:ext cx="1580100" cy="1276319"/>
            </a:xfrm>
            <a:custGeom>
              <a:avLst/>
              <a:gdLst/>
              <a:ahLst/>
              <a:cxnLst/>
              <a:rect l="l" t="t" r="r" b="b"/>
              <a:pathLst>
                <a:path w="1227262" h="991316" extrusionOk="0">
                  <a:moveTo>
                    <a:pt x="533185" y="963376"/>
                  </a:moveTo>
                  <a:cubicBezTo>
                    <a:pt x="352413" y="845832"/>
                    <a:pt x="174607" y="688730"/>
                    <a:pt x="92141" y="573689"/>
                  </a:cubicBezTo>
                  <a:cubicBezTo>
                    <a:pt x="-10468" y="430551"/>
                    <a:pt x="-25566" y="323072"/>
                    <a:pt x="37818" y="186988"/>
                  </a:cubicBezTo>
                  <a:cubicBezTo>
                    <a:pt x="61450" y="136244"/>
                    <a:pt x="100251" y="85017"/>
                    <a:pt x="140695" y="51164"/>
                  </a:cubicBezTo>
                  <a:cubicBezTo>
                    <a:pt x="227280" y="-21308"/>
                    <a:pt x="300958" y="-17188"/>
                    <a:pt x="406957" y="66067"/>
                  </a:cubicBezTo>
                  <a:cubicBezTo>
                    <a:pt x="450446" y="100213"/>
                    <a:pt x="518589" y="175430"/>
                    <a:pt x="555852" y="230391"/>
                  </a:cubicBezTo>
                  <a:cubicBezTo>
                    <a:pt x="567292" y="247262"/>
                    <a:pt x="578166" y="261167"/>
                    <a:pt x="580024" y="261291"/>
                  </a:cubicBezTo>
                  <a:cubicBezTo>
                    <a:pt x="581882" y="261415"/>
                    <a:pt x="599451" y="240267"/>
                    <a:pt x="619066" y="214302"/>
                  </a:cubicBezTo>
                  <a:cubicBezTo>
                    <a:pt x="707614" y="97097"/>
                    <a:pt x="806703" y="17311"/>
                    <a:pt x="881535" y="2969"/>
                  </a:cubicBezTo>
                  <a:cubicBezTo>
                    <a:pt x="1003942" y="-20493"/>
                    <a:pt x="1178613" y="122697"/>
                    <a:pt x="1219409" y="279942"/>
                  </a:cubicBezTo>
                  <a:cubicBezTo>
                    <a:pt x="1228985" y="316859"/>
                    <a:pt x="1229911" y="371130"/>
                    <a:pt x="1221599" y="408654"/>
                  </a:cubicBezTo>
                  <a:cubicBezTo>
                    <a:pt x="1201442" y="499633"/>
                    <a:pt x="1101486" y="630932"/>
                    <a:pt x="968714" y="740836"/>
                  </a:cubicBezTo>
                  <a:cubicBezTo>
                    <a:pt x="875968" y="817611"/>
                    <a:pt x="607952" y="991277"/>
                    <a:pt x="582156" y="991316"/>
                  </a:cubicBezTo>
                  <a:cubicBezTo>
                    <a:pt x="578870" y="991316"/>
                    <a:pt x="556836" y="978748"/>
                    <a:pt x="533185" y="963369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8"/>
            <p:cNvSpPr/>
            <p:nvPr/>
          </p:nvSpPr>
          <p:spPr>
            <a:xfrm>
              <a:off x="3841230" y="3656304"/>
              <a:ext cx="1030869" cy="832678"/>
            </a:xfrm>
            <a:custGeom>
              <a:avLst/>
              <a:gdLst/>
              <a:ahLst/>
              <a:cxnLst/>
              <a:rect l="l" t="t" r="r" b="b"/>
              <a:pathLst>
                <a:path w="800675" h="646740" extrusionOk="0">
                  <a:moveTo>
                    <a:pt x="347858" y="628513"/>
                  </a:moveTo>
                  <a:cubicBezTo>
                    <a:pt x="229922" y="551823"/>
                    <a:pt x="113916" y="449332"/>
                    <a:pt x="60115" y="374278"/>
                  </a:cubicBezTo>
                  <a:cubicBezTo>
                    <a:pt x="-6829" y="280893"/>
                    <a:pt x="-16679" y="210775"/>
                    <a:pt x="24671" y="121992"/>
                  </a:cubicBezTo>
                  <a:cubicBezTo>
                    <a:pt x="40095" y="88882"/>
                    <a:pt x="65408" y="55466"/>
                    <a:pt x="91791" y="33379"/>
                  </a:cubicBezTo>
                  <a:cubicBezTo>
                    <a:pt x="148284" y="-13903"/>
                    <a:pt x="196349" y="-11211"/>
                    <a:pt x="265509" y="43099"/>
                  </a:cubicBezTo>
                  <a:cubicBezTo>
                    <a:pt x="293880" y="65381"/>
                    <a:pt x="338340" y="114450"/>
                    <a:pt x="362649" y="150304"/>
                  </a:cubicBezTo>
                  <a:cubicBezTo>
                    <a:pt x="370113" y="161315"/>
                    <a:pt x="377206" y="170389"/>
                    <a:pt x="378419" y="170468"/>
                  </a:cubicBezTo>
                  <a:cubicBezTo>
                    <a:pt x="379631" y="170546"/>
                    <a:pt x="391092" y="156752"/>
                    <a:pt x="403895" y="139809"/>
                  </a:cubicBezTo>
                  <a:cubicBezTo>
                    <a:pt x="461666" y="63341"/>
                    <a:pt x="526302" y="11286"/>
                    <a:pt x="575123" y="1932"/>
                  </a:cubicBezTo>
                  <a:cubicBezTo>
                    <a:pt x="654981" y="-13375"/>
                    <a:pt x="768947" y="80042"/>
                    <a:pt x="795551" y="182632"/>
                  </a:cubicBezTo>
                  <a:cubicBezTo>
                    <a:pt x="801802" y="206720"/>
                    <a:pt x="802402" y="242125"/>
                    <a:pt x="796978" y="266604"/>
                  </a:cubicBezTo>
                  <a:cubicBezTo>
                    <a:pt x="783836" y="325959"/>
                    <a:pt x="718620" y="411619"/>
                    <a:pt x="631995" y="483322"/>
                  </a:cubicBezTo>
                  <a:cubicBezTo>
                    <a:pt x="571486" y="533407"/>
                    <a:pt x="396633" y="646714"/>
                    <a:pt x="379801" y="646740"/>
                  </a:cubicBezTo>
                  <a:cubicBezTo>
                    <a:pt x="377663" y="646747"/>
                    <a:pt x="363288" y="638539"/>
                    <a:pt x="347858" y="628507"/>
                  </a:cubicBezTo>
                  <a:close/>
                </a:path>
              </a:pathLst>
            </a:custGeom>
            <a:solidFill>
              <a:srgbClr val="9E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8"/>
            <p:cNvSpPr/>
            <p:nvPr/>
          </p:nvSpPr>
          <p:spPr>
            <a:xfrm>
              <a:off x="2332894" y="4399190"/>
              <a:ext cx="837886" cy="676803"/>
            </a:xfrm>
            <a:custGeom>
              <a:avLst/>
              <a:gdLst/>
              <a:ahLst/>
              <a:cxnLst/>
              <a:rect l="l" t="t" r="r" b="b"/>
              <a:pathLst>
                <a:path w="650785" h="525672" extrusionOk="0">
                  <a:moveTo>
                    <a:pt x="282737" y="510861"/>
                  </a:moveTo>
                  <a:cubicBezTo>
                    <a:pt x="186875" y="448527"/>
                    <a:pt x="92591" y="365220"/>
                    <a:pt x="48861" y="304215"/>
                  </a:cubicBezTo>
                  <a:cubicBezTo>
                    <a:pt x="-5550" y="228314"/>
                    <a:pt x="-13557" y="171319"/>
                    <a:pt x="20053" y="99153"/>
                  </a:cubicBezTo>
                  <a:cubicBezTo>
                    <a:pt x="32587" y="72243"/>
                    <a:pt x="53164" y="45078"/>
                    <a:pt x="74605" y="27131"/>
                  </a:cubicBezTo>
                  <a:cubicBezTo>
                    <a:pt x="120525" y="-11299"/>
                    <a:pt x="159587" y="-9115"/>
                    <a:pt x="215800" y="35032"/>
                  </a:cubicBezTo>
                  <a:cubicBezTo>
                    <a:pt x="238858" y="53142"/>
                    <a:pt x="274999" y="93025"/>
                    <a:pt x="294752" y="122172"/>
                  </a:cubicBezTo>
                  <a:cubicBezTo>
                    <a:pt x="300821" y="131122"/>
                    <a:pt x="306584" y="138495"/>
                    <a:pt x="307568" y="138560"/>
                  </a:cubicBezTo>
                  <a:cubicBezTo>
                    <a:pt x="308553" y="138626"/>
                    <a:pt x="317868" y="127413"/>
                    <a:pt x="328273" y="113638"/>
                  </a:cubicBezTo>
                  <a:cubicBezTo>
                    <a:pt x="375229" y="51486"/>
                    <a:pt x="427772" y="9178"/>
                    <a:pt x="467453" y="1570"/>
                  </a:cubicBezTo>
                  <a:cubicBezTo>
                    <a:pt x="532363" y="-10868"/>
                    <a:pt x="624992" y="65059"/>
                    <a:pt x="646622" y="148444"/>
                  </a:cubicBezTo>
                  <a:cubicBezTo>
                    <a:pt x="651700" y="168020"/>
                    <a:pt x="652189" y="196801"/>
                    <a:pt x="647782" y="216697"/>
                  </a:cubicBezTo>
                  <a:cubicBezTo>
                    <a:pt x="637098" y="264945"/>
                    <a:pt x="584092" y="334568"/>
                    <a:pt x="513680" y="392848"/>
                  </a:cubicBezTo>
                  <a:cubicBezTo>
                    <a:pt x="464500" y="433559"/>
                    <a:pt x="322373" y="525653"/>
                    <a:pt x="308696" y="525672"/>
                  </a:cubicBezTo>
                  <a:cubicBezTo>
                    <a:pt x="306955" y="525679"/>
                    <a:pt x="295273" y="519010"/>
                    <a:pt x="282731" y="510855"/>
                  </a:cubicBez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8"/>
            <p:cNvSpPr/>
            <p:nvPr/>
          </p:nvSpPr>
          <p:spPr>
            <a:xfrm>
              <a:off x="3720003" y="4908925"/>
              <a:ext cx="733986" cy="592871"/>
            </a:xfrm>
            <a:custGeom>
              <a:avLst/>
              <a:gdLst/>
              <a:ahLst/>
              <a:cxnLst/>
              <a:rect l="l" t="t" r="r" b="b"/>
              <a:pathLst>
                <a:path w="570086" h="460482" extrusionOk="0">
                  <a:moveTo>
                    <a:pt x="247674" y="447510"/>
                  </a:moveTo>
                  <a:cubicBezTo>
                    <a:pt x="163703" y="392907"/>
                    <a:pt x="81107" y="319933"/>
                    <a:pt x="42801" y="266490"/>
                  </a:cubicBezTo>
                  <a:cubicBezTo>
                    <a:pt x="-4866" y="199996"/>
                    <a:pt x="-11873" y="150073"/>
                    <a:pt x="17566" y="86859"/>
                  </a:cubicBezTo>
                  <a:cubicBezTo>
                    <a:pt x="28544" y="63286"/>
                    <a:pt x="46569" y="39492"/>
                    <a:pt x="65357" y="23768"/>
                  </a:cubicBezTo>
                  <a:cubicBezTo>
                    <a:pt x="105580" y="-9897"/>
                    <a:pt x="139798" y="-7986"/>
                    <a:pt x="189036" y="30691"/>
                  </a:cubicBezTo>
                  <a:cubicBezTo>
                    <a:pt x="209238" y="46551"/>
                    <a:pt x="240895" y="81494"/>
                    <a:pt x="258209" y="107022"/>
                  </a:cubicBezTo>
                  <a:cubicBezTo>
                    <a:pt x="263522" y="114858"/>
                    <a:pt x="268574" y="121318"/>
                    <a:pt x="269435" y="121377"/>
                  </a:cubicBezTo>
                  <a:cubicBezTo>
                    <a:pt x="270295" y="121435"/>
                    <a:pt x="278457" y="111611"/>
                    <a:pt x="287571" y="99545"/>
                  </a:cubicBezTo>
                  <a:cubicBezTo>
                    <a:pt x="328706" y="45104"/>
                    <a:pt x="374730" y="8037"/>
                    <a:pt x="409489" y="1375"/>
                  </a:cubicBezTo>
                  <a:cubicBezTo>
                    <a:pt x="466348" y="-9525"/>
                    <a:pt x="547490" y="56995"/>
                    <a:pt x="566441" y="130034"/>
                  </a:cubicBezTo>
                  <a:cubicBezTo>
                    <a:pt x="570887" y="147186"/>
                    <a:pt x="571317" y="172395"/>
                    <a:pt x="567452" y="189826"/>
                  </a:cubicBezTo>
                  <a:cubicBezTo>
                    <a:pt x="558097" y="232083"/>
                    <a:pt x="511662" y="293081"/>
                    <a:pt x="449985" y="344131"/>
                  </a:cubicBezTo>
                  <a:cubicBezTo>
                    <a:pt x="406901" y="379797"/>
                    <a:pt x="282401" y="460470"/>
                    <a:pt x="270426" y="460483"/>
                  </a:cubicBezTo>
                  <a:cubicBezTo>
                    <a:pt x="268894" y="460483"/>
                    <a:pt x="258659" y="454642"/>
                    <a:pt x="247674" y="447497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4368795" y="2134676"/>
              <a:ext cx="1030869" cy="832680"/>
            </a:xfrm>
            <a:custGeom>
              <a:avLst/>
              <a:gdLst/>
              <a:ahLst/>
              <a:cxnLst/>
              <a:rect l="l" t="t" r="r" b="b"/>
              <a:pathLst>
                <a:path w="800675" h="646742" extrusionOk="0">
                  <a:moveTo>
                    <a:pt x="347858" y="628515"/>
                  </a:moveTo>
                  <a:cubicBezTo>
                    <a:pt x="229922" y="551826"/>
                    <a:pt x="113916" y="449334"/>
                    <a:pt x="60115" y="374280"/>
                  </a:cubicBezTo>
                  <a:cubicBezTo>
                    <a:pt x="-6829" y="280895"/>
                    <a:pt x="-16679" y="210777"/>
                    <a:pt x="24671" y="121995"/>
                  </a:cubicBezTo>
                  <a:cubicBezTo>
                    <a:pt x="40095" y="88885"/>
                    <a:pt x="65408" y="55468"/>
                    <a:pt x="91791" y="33382"/>
                  </a:cubicBezTo>
                  <a:cubicBezTo>
                    <a:pt x="148285" y="-13901"/>
                    <a:pt x="196349" y="-11215"/>
                    <a:pt x="265509" y="43101"/>
                  </a:cubicBezTo>
                  <a:cubicBezTo>
                    <a:pt x="293880" y="65383"/>
                    <a:pt x="338340" y="114452"/>
                    <a:pt x="362649" y="150307"/>
                  </a:cubicBezTo>
                  <a:cubicBezTo>
                    <a:pt x="370114" y="161317"/>
                    <a:pt x="377206" y="170385"/>
                    <a:pt x="378419" y="170470"/>
                  </a:cubicBezTo>
                  <a:cubicBezTo>
                    <a:pt x="379631" y="170548"/>
                    <a:pt x="391091" y="156754"/>
                    <a:pt x="403888" y="139811"/>
                  </a:cubicBezTo>
                  <a:cubicBezTo>
                    <a:pt x="461660" y="63343"/>
                    <a:pt x="526302" y="11289"/>
                    <a:pt x="575130" y="1934"/>
                  </a:cubicBezTo>
                  <a:cubicBezTo>
                    <a:pt x="654988" y="-13373"/>
                    <a:pt x="768947" y="80045"/>
                    <a:pt x="795551" y="182634"/>
                  </a:cubicBezTo>
                  <a:cubicBezTo>
                    <a:pt x="801802" y="206722"/>
                    <a:pt x="802402" y="242127"/>
                    <a:pt x="796978" y="266606"/>
                  </a:cubicBezTo>
                  <a:cubicBezTo>
                    <a:pt x="783836" y="325961"/>
                    <a:pt x="718620" y="411621"/>
                    <a:pt x="631995" y="483324"/>
                  </a:cubicBezTo>
                  <a:cubicBezTo>
                    <a:pt x="571486" y="533409"/>
                    <a:pt x="396633" y="646716"/>
                    <a:pt x="379801" y="646742"/>
                  </a:cubicBezTo>
                  <a:cubicBezTo>
                    <a:pt x="377662" y="646749"/>
                    <a:pt x="363288" y="638541"/>
                    <a:pt x="347858" y="628509"/>
                  </a:cubicBezTo>
                  <a:close/>
                </a:path>
              </a:pathLst>
            </a:custGeom>
            <a:solidFill>
              <a:srgbClr val="FF25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9" name="Google Shape;419;p18"/>
          <p:cNvSpPr/>
          <p:nvPr/>
        </p:nvSpPr>
        <p:spPr>
          <a:xfrm>
            <a:off x="2411781" y="5986195"/>
            <a:ext cx="279838" cy="226039"/>
          </a:xfrm>
          <a:custGeom>
            <a:avLst/>
            <a:gdLst/>
            <a:ahLst/>
            <a:cxnLst/>
            <a:rect l="l" t="t" r="r" b="b"/>
            <a:pathLst>
              <a:path w="650785" h="525672" extrusionOk="0">
                <a:moveTo>
                  <a:pt x="282737" y="510861"/>
                </a:moveTo>
                <a:cubicBezTo>
                  <a:pt x="186875" y="448527"/>
                  <a:pt x="92591" y="365220"/>
                  <a:pt x="48861" y="304215"/>
                </a:cubicBezTo>
                <a:cubicBezTo>
                  <a:pt x="-5550" y="228314"/>
                  <a:pt x="-13557" y="171319"/>
                  <a:pt x="20053" y="99153"/>
                </a:cubicBezTo>
                <a:cubicBezTo>
                  <a:pt x="32587" y="72243"/>
                  <a:pt x="53164" y="45078"/>
                  <a:pt x="74605" y="27131"/>
                </a:cubicBezTo>
                <a:cubicBezTo>
                  <a:pt x="120525" y="-11299"/>
                  <a:pt x="159587" y="-9115"/>
                  <a:pt x="215800" y="35032"/>
                </a:cubicBezTo>
                <a:cubicBezTo>
                  <a:pt x="238858" y="53142"/>
                  <a:pt x="274999" y="93025"/>
                  <a:pt x="294752" y="122172"/>
                </a:cubicBezTo>
                <a:cubicBezTo>
                  <a:pt x="300821" y="131122"/>
                  <a:pt x="306584" y="138495"/>
                  <a:pt x="307568" y="138560"/>
                </a:cubicBezTo>
                <a:cubicBezTo>
                  <a:pt x="308553" y="138626"/>
                  <a:pt x="317868" y="127413"/>
                  <a:pt x="328273" y="113638"/>
                </a:cubicBezTo>
                <a:cubicBezTo>
                  <a:pt x="375229" y="51486"/>
                  <a:pt x="427772" y="9178"/>
                  <a:pt x="467453" y="1570"/>
                </a:cubicBezTo>
                <a:cubicBezTo>
                  <a:pt x="532363" y="-10868"/>
                  <a:pt x="624992" y="65059"/>
                  <a:pt x="646622" y="148444"/>
                </a:cubicBezTo>
                <a:cubicBezTo>
                  <a:pt x="651700" y="168020"/>
                  <a:pt x="652189" y="196801"/>
                  <a:pt x="647782" y="216697"/>
                </a:cubicBezTo>
                <a:cubicBezTo>
                  <a:pt x="637098" y="264945"/>
                  <a:pt x="584092" y="334568"/>
                  <a:pt x="513680" y="392848"/>
                </a:cubicBezTo>
                <a:cubicBezTo>
                  <a:pt x="464500" y="433559"/>
                  <a:pt x="322373" y="525653"/>
                  <a:pt x="308696" y="525672"/>
                </a:cubicBezTo>
                <a:cubicBezTo>
                  <a:pt x="306955" y="525679"/>
                  <a:pt x="295273" y="519010"/>
                  <a:pt x="282731" y="510855"/>
                </a:cubicBezTo>
                <a:close/>
              </a:path>
            </a:pathLst>
          </a:custGeom>
          <a:solidFill>
            <a:srgbClr val="D2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8"/>
          <p:cNvSpPr/>
          <p:nvPr/>
        </p:nvSpPr>
        <p:spPr>
          <a:xfrm>
            <a:off x="1849524" y="5051900"/>
            <a:ext cx="280236" cy="226359"/>
          </a:xfrm>
          <a:custGeom>
            <a:avLst/>
            <a:gdLst/>
            <a:ahLst/>
            <a:cxnLst/>
            <a:rect l="l" t="t" r="r" b="b"/>
            <a:pathLst>
              <a:path w="800675" h="646740" extrusionOk="0">
                <a:moveTo>
                  <a:pt x="347858" y="628513"/>
                </a:moveTo>
                <a:cubicBezTo>
                  <a:pt x="229922" y="551823"/>
                  <a:pt x="113916" y="449332"/>
                  <a:pt x="60115" y="374278"/>
                </a:cubicBezTo>
                <a:cubicBezTo>
                  <a:pt x="-6829" y="280893"/>
                  <a:pt x="-16679" y="210775"/>
                  <a:pt x="24671" y="121992"/>
                </a:cubicBezTo>
                <a:cubicBezTo>
                  <a:pt x="40095" y="88882"/>
                  <a:pt x="65408" y="55466"/>
                  <a:pt x="91791" y="33379"/>
                </a:cubicBezTo>
                <a:cubicBezTo>
                  <a:pt x="148284" y="-13903"/>
                  <a:pt x="196349" y="-11211"/>
                  <a:pt x="265509" y="43099"/>
                </a:cubicBezTo>
                <a:cubicBezTo>
                  <a:pt x="293880" y="65381"/>
                  <a:pt x="338340" y="114450"/>
                  <a:pt x="362649" y="150304"/>
                </a:cubicBezTo>
                <a:cubicBezTo>
                  <a:pt x="370113" y="161315"/>
                  <a:pt x="377206" y="170389"/>
                  <a:pt x="378419" y="170468"/>
                </a:cubicBezTo>
                <a:cubicBezTo>
                  <a:pt x="379631" y="170546"/>
                  <a:pt x="391092" y="156752"/>
                  <a:pt x="403895" y="139809"/>
                </a:cubicBezTo>
                <a:cubicBezTo>
                  <a:pt x="461666" y="63341"/>
                  <a:pt x="526302" y="11286"/>
                  <a:pt x="575123" y="1932"/>
                </a:cubicBezTo>
                <a:cubicBezTo>
                  <a:pt x="654981" y="-13375"/>
                  <a:pt x="768947" y="80042"/>
                  <a:pt x="795551" y="182632"/>
                </a:cubicBezTo>
                <a:cubicBezTo>
                  <a:pt x="801802" y="206720"/>
                  <a:pt x="802402" y="242125"/>
                  <a:pt x="796978" y="266604"/>
                </a:cubicBezTo>
                <a:cubicBezTo>
                  <a:pt x="783836" y="325959"/>
                  <a:pt x="718620" y="411619"/>
                  <a:pt x="631995" y="483322"/>
                </a:cubicBezTo>
                <a:cubicBezTo>
                  <a:pt x="571486" y="533407"/>
                  <a:pt x="396633" y="646714"/>
                  <a:pt x="379801" y="646740"/>
                </a:cubicBezTo>
                <a:cubicBezTo>
                  <a:pt x="377663" y="646747"/>
                  <a:pt x="363288" y="638539"/>
                  <a:pt x="347858" y="628507"/>
                </a:cubicBezTo>
                <a:close/>
              </a:path>
            </a:pathLst>
          </a:custGeom>
          <a:solidFill>
            <a:srgbClr val="9E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1" name="Google Shape;421;p18" descr="A picture containing dar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14" y="61016"/>
            <a:ext cx="2044355" cy="2038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1"/>
          <p:cNvSpPr txBox="1">
            <a:spLocks noGrp="1"/>
          </p:cNvSpPr>
          <p:nvPr>
            <p:ph type="subTitle" idx="1"/>
          </p:nvPr>
        </p:nvSpPr>
        <p:spPr>
          <a:xfrm>
            <a:off x="6130600" y="2516825"/>
            <a:ext cx="55815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62" name="Google Shape;462;p21"/>
          <p:cNvSpPr txBox="1">
            <a:spLocks noGrp="1"/>
          </p:cNvSpPr>
          <p:nvPr>
            <p:ph type="title"/>
          </p:nvPr>
        </p:nvSpPr>
        <p:spPr>
          <a:xfrm>
            <a:off x="61306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63" name="Google Shape;463;p21"/>
          <p:cNvSpPr txBox="1">
            <a:spLocks noGrp="1"/>
          </p:cNvSpPr>
          <p:nvPr>
            <p:ph type="body" idx="2"/>
          </p:nvPr>
        </p:nvSpPr>
        <p:spPr>
          <a:xfrm>
            <a:off x="6130650" y="3381625"/>
            <a:ext cx="5581500" cy="1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8E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0000"/>
              </a:buClr>
              <a:buSzPts val="4000"/>
              <a:buFont typeface="Alex Brush"/>
              <a:buNone/>
              <a:defRPr sz="4000" b="1" i="0" u="none" strike="noStrike" cap="none">
                <a:solidFill>
                  <a:srgbClr val="9E0000"/>
                </a:solidFill>
                <a:latin typeface="Alex Brush"/>
                <a:ea typeface="Alex Brush"/>
                <a:cs typeface="Alex Brush"/>
                <a:sym typeface="Alex Brush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0000"/>
              </a:buClr>
              <a:buSzPts val="4000"/>
              <a:buFont typeface="Parisienne"/>
              <a:buNone/>
              <a:defRPr sz="4000" b="0" i="0" u="none" strike="noStrike" cap="none">
                <a:solidFill>
                  <a:srgbClr val="8E0000"/>
                </a:solidFill>
                <a:latin typeface="Parisienne"/>
                <a:ea typeface="Parisienne"/>
                <a:cs typeface="Parisienne"/>
                <a:sym typeface="Parisien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●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○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■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●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○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■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●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egu"/>
              <a:buChar char="○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000"/>
              <a:buFont typeface="Gaegu"/>
              <a:buChar char="■"/>
              <a:defRPr sz="2000" i="0" u="none" strike="noStrike" cap="none">
                <a:solidFill>
                  <a:schemeClr val="dk1"/>
                </a:solidFill>
                <a:latin typeface="Gaegu"/>
                <a:ea typeface="Gaegu"/>
                <a:cs typeface="Gaegu"/>
                <a:sym typeface="Gaegu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2525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400" b="0" i="0" u="none" strike="noStrike" cap="none">
              <a:solidFill>
                <a:srgbClr val="FF2525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7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12.xml"/><Relationship Id="rId18" Type="http://schemas.openxmlformats.org/officeDocument/2006/relationships/image" Target="../media/image8.png"/><Relationship Id="rId26" Type="http://schemas.openxmlformats.org/officeDocument/2006/relationships/image" Target="../media/image14.png"/><Relationship Id="rId3" Type="http://schemas.openxmlformats.org/officeDocument/2006/relationships/slide" Target="slide7.xml"/><Relationship Id="rId21" Type="http://schemas.openxmlformats.org/officeDocument/2006/relationships/slide" Target="slide8.xml"/><Relationship Id="rId7" Type="http://schemas.openxmlformats.org/officeDocument/2006/relationships/slide" Target="slide9.xml"/><Relationship Id="rId12" Type="http://schemas.openxmlformats.org/officeDocument/2006/relationships/image" Target="../media/image1.png"/><Relationship Id="rId17" Type="http://schemas.openxmlformats.org/officeDocument/2006/relationships/slide" Target="slide10.xml"/><Relationship Id="rId25" Type="http://schemas.openxmlformats.org/officeDocument/2006/relationships/slide" Target="slide16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3.png"/><Relationship Id="rId29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slide" Target="slide3.xml"/><Relationship Id="rId24" Type="http://schemas.openxmlformats.org/officeDocument/2006/relationships/image" Target="../media/image9.png"/><Relationship Id="rId32" Type="http://schemas.openxmlformats.org/officeDocument/2006/relationships/image" Target="../media/image11.png"/><Relationship Id="rId5" Type="http://schemas.openxmlformats.org/officeDocument/2006/relationships/slide" Target="slide14.xml"/><Relationship Id="rId15" Type="http://schemas.openxmlformats.org/officeDocument/2006/relationships/slide" Target="slide17.xml"/><Relationship Id="rId23" Type="http://schemas.openxmlformats.org/officeDocument/2006/relationships/slide" Target="slide11.xml"/><Relationship Id="rId28" Type="http://schemas.openxmlformats.org/officeDocument/2006/relationships/image" Target="../media/image13.png"/><Relationship Id="rId10" Type="http://schemas.openxmlformats.org/officeDocument/2006/relationships/image" Target="../media/image2.png"/><Relationship Id="rId19" Type="http://schemas.openxmlformats.org/officeDocument/2006/relationships/slide" Target="slide5.xml"/><Relationship Id="rId31" Type="http://schemas.openxmlformats.org/officeDocument/2006/relationships/slide" Target="slide13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0.png"/><Relationship Id="rId22" Type="http://schemas.openxmlformats.org/officeDocument/2006/relationships/image" Target="../media/image6.png"/><Relationship Id="rId27" Type="http://schemas.openxmlformats.org/officeDocument/2006/relationships/slide" Target="slide15.xml"/><Relationship Id="rId30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2"/>
          <p:cNvSpPr txBox="1">
            <a:spLocks noGrp="1"/>
          </p:cNvSpPr>
          <p:nvPr>
            <p:ph type="title"/>
          </p:nvPr>
        </p:nvSpPr>
        <p:spPr>
          <a:xfrm>
            <a:off x="6132875" y="4290800"/>
            <a:ext cx="4656900" cy="20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-US" sz="60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Lazzatli</a:t>
            </a:r>
            <a:r>
              <a:rPr lang="en-US" sz="6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lahzalar</a:t>
            </a:r>
            <a:endParaRPr sz="60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23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13015" y="261295"/>
            <a:ext cx="2243522" cy="198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3" descr="A picture containing food, sliced&#10;&#10;Description automatically generated">
            <a:hlinkClick r:id="rId5" action="ppaction://hlinksldjump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14896" y="4559442"/>
            <a:ext cx="1981372" cy="19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3" descr="A picture containing dark, light&#10;&#10;Description automatically generated">
            <a:hlinkClick r:id="rId7" action="ppaction://hlinksldjump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16615" y="2444637"/>
            <a:ext cx="1981372" cy="19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3" descr="Logo&#10;&#10;Description automatically generated">
            <a:hlinkClick r:id="rId9" action="ppaction://hlinksldjump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30015" y="229566"/>
            <a:ext cx="2085013" cy="207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23" descr="Shape, circle&#10;&#10;Description automatically generated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45652" y="228176"/>
            <a:ext cx="2085013" cy="207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23" descr="A picture containing pool ball, dark, orange&#10;&#10;Description automatically generated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634924" y="2438438"/>
            <a:ext cx="1981372" cy="19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23" descr="A picture containing dark&#10;&#10;Description automatically generated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661389" y="4556516"/>
            <a:ext cx="2044355" cy="203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3" descr="A white letter on a black background&#10;&#10;Description automatically generated with medium confidence">
            <a:hlinkClick r:id="rId17" action="ppaction://hlinksldjump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910736" y="2417326"/>
            <a:ext cx="2292295" cy="2024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23" descr="Logo&#10;&#10;Description automatically generated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010308" y="302684"/>
            <a:ext cx="1981372" cy="19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23" descr="A picture containing dark, light&#10;&#10;Description automatically generated">
            <a:hlinkClick r:id="rId21" action="ppaction://hlinksldjump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45651" y="2350777"/>
            <a:ext cx="2085013" cy="207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23" descr="Logo&#10;&#10;Description automatically generated">
            <a:hlinkClick r:id="rId23" action="ppaction://hlinksldjump"/>
          </p:cNvPr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7406126" y="2407709"/>
            <a:ext cx="2078916" cy="207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23" descr="A close - up of a gold coin&#10;&#10;Description automatically generated with medium confidence">
            <a:hlinkClick r:id="rId25" action="ppaction://hlinksldjump"/>
          </p:cNvPr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7222493" y="4598783"/>
            <a:ext cx="2249619" cy="1981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3" descr="Logo, icon&#10;&#10;Description automatically generated">
            <a:hlinkClick r:id="rId27" action="ppaction://hlinksldjump"/>
          </p:cNvPr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4971988" y="4536509"/>
            <a:ext cx="2085013" cy="207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23" descr="A white circle with a black background&#10;&#10;Description automatically generated with low confidence">
            <a:hlinkClick r:id="rId29" action="ppaction://hlinksldjump"/>
          </p:cNvPr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7263002" y="257600"/>
            <a:ext cx="2026333" cy="2026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23" descr="A picture containing indoor, toilet, dark, black&#10;&#10;Description automatically generated">
            <a:hlinkClick r:id="rId31" action="ppaction://hlinksldjump"/>
          </p:cNvPr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345060" y="4576320"/>
            <a:ext cx="2286198" cy="2017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24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493" name="Google Shape;49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494" name="Google Shape;49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495" name="Google Shape;495;p24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err="1" smtClean="0"/>
              <a:t>Savol</a:t>
            </a:r>
            <a:r>
              <a:rPr lang="en-US" sz="5400" dirty="0" smtClean="0"/>
              <a:t>   </a:t>
            </a:r>
            <a:r>
              <a:rPr lang="en-US" sz="5400" dirty="0" err="1" smtClean="0"/>
              <a:t>yoziladi</a:t>
            </a:r>
            <a:endParaRPr sz="5400" dirty="0"/>
          </a:p>
        </p:txBody>
      </p:sp>
      <p:sp>
        <p:nvSpPr>
          <p:cNvPr id="496" name="Google Shape;496;p24"/>
          <p:cNvSpPr txBox="1">
            <a:spLocks noGrp="1"/>
          </p:cNvSpPr>
          <p:nvPr>
            <p:ph type="body" idx="1"/>
          </p:nvPr>
        </p:nvSpPr>
        <p:spPr>
          <a:xfrm>
            <a:off x="2381950" y="1680133"/>
            <a:ext cx="78891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900"/>
              <a:buNone/>
            </a:pPr>
            <a:endParaRPr sz="4000" dirty="0"/>
          </a:p>
        </p:txBody>
      </p:sp>
      <p:sp>
        <p:nvSpPr>
          <p:cNvPr id="497" name="Google Shape;497;p24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5"/>
          <p:cNvSpPr txBox="1">
            <a:spLocks noGrp="1"/>
          </p:cNvSpPr>
          <p:nvPr>
            <p:ph type="title"/>
          </p:nvPr>
        </p:nvSpPr>
        <p:spPr>
          <a:xfrm>
            <a:off x="2381950" y="788425"/>
            <a:ext cx="7889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Savol</a:t>
            </a:r>
            <a:r>
              <a:rPr lang="en-US" dirty="0"/>
              <a:t>   </a:t>
            </a:r>
            <a:r>
              <a:rPr lang="en-US" dirty="0" err="1"/>
              <a:t>yoziladi</a:t>
            </a:r>
            <a:r>
              <a:rPr lang="en-US" dirty="0"/>
              <a:t/>
            </a:r>
            <a:br>
              <a:rPr lang="en-US" dirty="0"/>
            </a:br>
            <a:endParaRPr dirty="0"/>
          </a:p>
        </p:txBody>
      </p:sp>
      <p:grpSp>
        <p:nvGrpSpPr>
          <p:cNvPr id="504" name="Google Shape;504;p25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05" name="Google Shape;505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06" name="Google Shape;506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07" name="Google Shape;507;p25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6"/>
          <p:cNvSpPr txBox="1">
            <a:spLocks noGrp="1"/>
          </p:cNvSpPr>
          <p:nvPr>
            <p:ph type="title"/>
          </p:nvPr>
        </p:nvSpPr>
        <p:spPr>
          <a:xfrm>
            <a:off x="3432132" y="788424"/>
            <a:ext cx="6838918" cy="3044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err="1"/>
              <a:t>Savol</a:t>
            </a:r>
            <a:r>
              <a:rPr lang="en-US" sz="6600" dirty="0"/>
              <a:t>   </a:t>
            </a:r>
            <a:r>
              <a:rPr lang="en-US" sz="6600" dirty="0" err="1"/>
              <a:t>yoziladi</a:t>
            </a:r>
            <a:endParaRPr sz="6600" dirty="0"/>
          </a:p>
        </p:txBody>
      </p:sp>
      <p:grpSp>
        <p:nvGrpSpPr>
          <p:cNvPr id="514" name="Google Shape;514;p26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15" name="Google Shape;515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16" name="Google Shape;516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17" name="Google Shape;517;p26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7"/>
          <p:cNvSpPr txBox="1">
            <a:spLocks noGrp="1"/>
          </p:cNvSpPr>
          <p:nvPr>
            <p:ph type="title"/>
          </p:nvPr>
        </p:nvSpPr>
        <p:spPr>
          <a:xfrm>
            <a:off x="3695178" y="788424"/>
            <a:ext cx="6575871" cy="36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err="1"/>
              <a:t>Savol</a:t>
            </a:r>
            <a:r>
              <a:rPr lang="en-US" sz="5400" dirty="0"/>
              <a:t>   </a:t>
            </a:r>
            <a:r>
              <a:rPr lang="en-US" sz="5400" dirty="0" err="1"/>
              <a:t>yoziladi</a:t>
            </a:r>
            <a:endParaRPr sz="5400" dirty="0"/>
          </a:p>
        </p:txBody>
      </p:sp>
      <p:grpSp>
        <p:nvGrpSpPr>
          <p:cNvPr id="524" name="Google Shape;524;p27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25" name="Google Shape;525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26" name="Google Shape;526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27" name="Google Shape;527;p27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8"/>
          <p:cNvSpPr txBox="1">
            <a:spLocks noGrp="1"/>
          </p:cNvSpPr>
          <p:nvPr>
            <p:ph type="title"/>
          </p:nvPr>
        </p:nvSpPr>
        <p:spPr>
          <a:xfrm>
            <a:off x="3432132" y="1703540"/>
            <a:ext cx="6838918" cy="2868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err="1"/>
              <a:t>Savol</a:t>
            </a:r>
            <a:r>
              <a:rPr lang="en-US" sz="5400" dirty="0"/>
              <a:t>   </a:t>
            </a:r>
            <a:r>
              <a:rPr lang="en-US" sz="5400" dirty="0" err="1"/>
              <a:t>yoziladi</a:t>
            </a:r>
            <a:endParaRPr sz="5400" dirty="0"/>
          </a:p>
        </p:txBody>
      </p:sp>
      <p:grpSp>
        <p:nvGrpSpPr>
          <p:cNvPr id="534" name="Google Shape;534;p28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35" name="Google Shape;535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36" name="Google Shape;536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37" name="Google Shape;537;p28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9"/>
          <p:cNvSpPr txBox="1">
            <a:spLocks noGrp="1"/>
          </p:cNvSpPr>
          <p:nvPr>
            <p:ph type="title"/>
          </p:nvPr>
        </p:nvSpPr>
        <p:spPr>
          <a:xfrm>
            <a:off x="2943616" y="788424"/>
            <a:ext cx="7327434" cy="3595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err="1"/>
              <a:t>Savol</a:t>
            </a:r>
            <a:r>
              <a:rPr lang="en-US" sz="6000" dirty="0"/>
              <a:t>   </a:t>
            </a:r>
            <a:r>
              <a:rPr lang="en-US" sz="6000" dirty="0" err="1"/>
              <a:t>yoziladi</a:t>
            </a:r>
            <a:endParaRPr sz="6000" dirty="0"/>
          </a:p>
        </p:txBody>
      </p:sp>
      <p:grpSp>
        <p:nvGrpSpPr>
          <p:cNvPr id="544" name="Google Shape;544;p29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45" name="Google Shape;545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46" name="Google Shape;546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47" name="Google Shape;547;p29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0"/>
          <p:cNvSpPr txBox="1">
            <a:spLocks noGrp="1"/>
          </p:cNvSpPr>
          <p:nvPr>
            <p:ph type="title"/>
          </p:nvPr>
        </p:nvSpPr>
        <p:spPr>
          <a:xfrm>
            <a:off x="3407078" y="788424"/>
            <a:ext cx="6863971" cy="36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err="1"/>
              <a:t>Savol</a:t>
            </a:r>
            <a:r>
              <a:rPr lang="en-US" sz="6000" dirty="0"/>
              <a:t>   </a:t>
            </a:r>
            <a:r>
              <a:rPr lang="en-US" sz="6000" dirty="0" err="1"/>
              <a:t>yoziladi</a:t>
            </a:r>
            <a:endParaRPr sz="6000" dirty="0"/>
          </a:p>
        </p:txBody>
      </p:sp>
      <p:grpSp>
        <p:nvGrpSpPr>
          <p:cNvPr id="554" name="Google Shape;554;p30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55" name="Google Shape;555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56" name="Google Shape;556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57" name="Google Shape;557;p30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1"/>
          <p:cNvSpPr txBox="1">
            <a:spLocks noGrp="1"/>
          </p:cNvSpPr>
          <p:nvPr>
            <p:ph type="title"/>
          </p:nvPr>
        </p:nvSpPr>
        <p:spPr>
          <a:xfrm>
            <a:off x="3056350" y="788424"/>
            <a:ext cx="7214699" cy="3608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err="1"/>
              <a:t>Savol</a:t>
            </a:r>
            <a:r>
              <a:rPr lang="en-US" sz="6600" dirty="0"/>
              <a:t>   </a:t>
            </a:r>
            <a:r>
              <a:rPr lang="en-US" sz="6600" dirty="0" err="1"/>
              <a:t>yoziladi</a:t>
            </a:r>
            <a:endParaRPr sz="6600" dirty="0"/>
          </a:p>
        </p:txBody>
      </p:sp>
      <p:grpSp>
        <p:nvGrpSpPr>
          <p:cNvPr id="564" name="Google Shape;564;p31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65" name="Google Shape;565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66" name="Google Shape;566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67" name="Google Shape;567;p31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2"/>
          <p:cNvSpPr txBox="1">
            <a:spLocks noGrp="1"/>
          </p:cNvSpPr>
          <p:nvPr>
            <p:ph type="title"/>
          </p:nvPr>
        </p:nvSpPr>
        <p:spPr>
          <a:xfrm>
            <a:off x="3519814" y="788425"/>
            <a:ext cx="6751236" cy="3345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err="1"/>
              <a:t>Savol</a:t>
            </a:r>
            <a:r>
              <a:rPr lang="en-US" sz="6000" dirty="0"/>
              <a:t>   </a:t>
            </a:r>
            <a:r>
              <a:rPr lang="en-US" sz="6000" dirty="0" err="1"/>
              <a:t>yoziladi</a:t>
            </a:r>
            <a:endParaRPr sz="6000" dirty="0"/>
          </a:p>
        </p:txBody>
      </p:sp>
      <p:grpSp>
        <p:nvGrpSpPr>
          <p:cNvPr id="574" name="Google Shape;574;p32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75" name="Google Shape;575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76" name="Google Shape;576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77" name="Google Shape;577;p32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3"/>
          <p:cNvSpPr txBox="1">
            <a:spLocks noGrp="1"/>
          </p:cNvSpPr>
          <p:nvPr>
            <p:ph type="title"/>
          </p:nvPr>
        </p:nvSpPr>
        <p:spPr>
          <a:xfrm>
            <a:off x="3068876" y="788424"/>
            <a:ext cx="7202173" cy="305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err="1"/>
              <a:t>Savol</a:t>
            </a:r>
            <a:r>
              <a:rPr lang="en-US" sz="5400" dirty="0"/>
              <a:t>   </a:t>
            </a:r>
            <a:r>
              <a:rPr lang="en-US" sz="5400" dirty="0" err="1"/>
              <a:t>yoziladi</a:t>
            </a:r>
            <a:endParaRPr sz="5400" dirty="0"/>
          </a:p>
        </p:txBody>
      </p:sp>
      <p:grpSp>
        <p:nvGrpSpPr>
          <p:cNvPr id="584" name="Google Shape;584;p33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85" name="Google Shape;585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86" name="Google Shape;586;p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87" name="Google Shape;587;p33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4"/>
          <p:cNvSpPr txBox="1">
            <a:spLocks noGrp="1"/>
          </p:cNvSpPr>
          <p:nvPr>
            <p:ph type="title"/>
          </p:nvPr>
        </p:nvSpPr>
        <p:spPr>
          <a:xfrm>
            <a:off x="3319396" y="788424"/>
            <a:ext cx="6951653" cy="363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err="1"/>
              <a:t>Savol</a:t>
            </a:r>
            <a:r>
              <a:rPr lang="en-US" sz="6000" dirty="0"/>
              <a:t>   </a:t>
            </a:r>
            <a:r>
              <a:rPr lang="en-US" sz="6000" dirty="0" err="1"/>
              <a:t>yoziladi</a:t>
            </a:r>
            <a:endParaRPr sz="6000" dirty="0"/>
          </a:p>
        </p:txBody>
      </p:sp>
      <p:grpSp>
        <p:nvGrpSpPr>
          <p:cNvPr id="594" name="Google Shape;594;p34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595" name="Google Shape;595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96" name="Google Shape;596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97" name="Google Shape;597;p34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5"/>
          <p:cNvSpPr txBox="1">
            <a:spLocks noGrp="1"/>
          </p:cNvSpPr>
          <p:nvPr>
            <p:ph type="title"/>
          </p:nvPr>
        </p:nvSpPr>
        <p:spPr>
          <a:xfrm>
            <a:off x="3043824" y="788424"/>
            <a:ext cx="7227225" cy="3645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err="1"/>
              <a:t>Savol</a:t>
            </a:r>
            <a:r>
              <a:rPr lang="en-US" sz="6000" dirty="0"/>
              <a:t>   </a:t>
            </a:r>
            <a:r>
              <a:rPr lang="en-US" sz="6000" dirty="0" err="1"/>
              <a:t>yoziladi</a:t>
            </a:r>
            <a:endParaRPr sz="6000" dirty="0"/>
          </a:p>
        </p:txBody>
      </p:sp>
      <p:grpSp>
        <p:nvGrpSpPr>
          <p:cNvPr id="604" name="Google Shape;604;p35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605" name="Google Shape;605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606" name="Google Shape;606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607" name="Google Shape;607;p35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6"/>
          <p:cNvSpPr txBox="1">
            <a:spLocks noGrp="1"/>
          </p:cNvSpPr>
          <p:nvPr>
            <p:ph type="title"/>
          </p:nvPr>
        </p:nvSpPr>
        <p:spPr>
          <a:xfrm>
            <a:off x="4070958" y="788425"/>
            <a:ext cx="6200091" cy="348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 err="1"/>
              <a:t>Savol</a:t>
            </a:r>
            <a:r>
              <a:rPr lang="en-US" sz="5400" dirty="0"/>
              <a:t>   </a:t>
            </a:r>
            <a:r>
              <a:rPr lang="en-US" sz="5400" dirty="0" err="1"/>
              <a:t>yoziladi</a:t>
            </a:r>
            <a:endParaRPr sz="5400" dirty="0"/>
          </a:p>
        </p:txBody>
      </p:sp>
      <p:grpSp>
        <p:nvGrpSpPr>
          <p:cNvPr id="614" name="Google Shape;614;p36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615" name="Google Shape;615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616" name="Google Shape;616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617" name="Google Shape;617;p36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7"/>
          <p:cNvSpPr txBox="1">
            <a:spLocks noGrp="1"/>
          </p:cNvSpPr>
          <p:nvPr>
            <p:ph type="title"/>
          </p:nvPr>
        </p:nvSpPr>
        <p:spPr>
          <a:xfrm>
            <a:off x="3444658" y="788425"/>
            <a:ext cx="6826392" cy="4209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err="1"/>
              <a:t>Savol</a:t>
            </a:r>
            <a:r>
              <a:rPr lang="en-US" sz="6600" dirty="0"/>
              <a:t>   </a:t>
            </a:r>
            <a:r>
              <a:rPr lang="en-US" sz="6600" dirty="0" err="1"/>
              <a:t>yoziladi</a:t>
            </a:r>
            <a:endParaRPr sz="6600" dirty="0"/>
          </a:p>
        </p:txBody>
      </p:sp>
      <p:grpSp>
        <p:nvGrpSpPr>
          <p:cNvPr id="624" name="Google Shape;624;p37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625" name="Google Shape;625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626" name="Google Shape;626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627" name="Google Shape;627;p37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8"/>
          <p:cNvSpPr txBox="1">
            <a:spLocks noGrp="1"/>
          </p:cNvSpPr>
          <p:nvPr>
            <p:ph type="title"/>
          </p:nvPr>
        </p:nvSpPr>
        <p:spPr>
          <a:xfrm>
            <a:off x="3319396" y="788425"/>
            <a:ext cx="6951653" cy="4322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err="1"/>
              <a:t>Savol</a:t>
            </a:r>
            <a:r>
              <a:rPr lang="en-US" sz="6000" dirty="0"/>
              <a:t>   </a:t>
            </a:r>
            <a:r>
              <a:rPr lang="en-US" sz="6000" dirty="0" err="1"/>
              <a:t>yoziladi</a:t>
            </a:r>
            <a:endParaRPr sz="6000" dirty="0"/>
          </a:p>
        </p:txBody>
      </p:sp>
      <p:grpSp>
        <p:nvGrpSpPr>
          <p:cNvPr id="634" name="Google Shape;634;p38"/>
          <p:cNvGrpSpPr/>
          <p:nvPr/>
        </p:nvGrpSpPr>
        <p:grpSpPr>
          <a:xfrm>
            <a:off x="10652726" y="5470318"/>
            <a:ext cx="1417913" cy="1122776"/>
            <a:chOff x="9780310" y="4694179"/>
            <a:chExt cx="2183420" cy="1728944"/>
          </a:xfrm>
        </p:grpSpPr>
        <p:pic>
          <p:nvPicPr>
            <p:cNvPr id="635" name="Google Shape;635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80310" y="5343124"/>
              <a:ext cx="1958428" cy="107999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636" name="Google Shape;636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823198">
              <a:off x="9909868" y="4910451"/>
              <a:ext cx="1953659" cy="1079999"/>
            </a:xfrm>
            <a:prstGeom prst="rect">
              <a:avLst/>
            </a:prstGeom>
            <a:noFill/>
            <a:ln>
              <a:noFill/>
            </a:ln>
            <a:effectLst>
              <a:outerShdw blurRad="1714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637" name="Google Shape;637;p38">
            <a:hlinkClick r:id="rId5" action="ppaction://hlinksldjump"/>
          </p:cNvPr>
          <p:cNvSpPr/>
          <p:nvPr/>
        </p:nvSpPr>
        <p:spPr>
          <a:xfrm>
            <a:off x="10439400" y="5257800"/>
            <a:ext cx="16497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CC0000"/>
      </a:accent1>
      <a:accent2>
        <a:srgbClr val="E69138"/>
      </a:accent2>
      <a:accent3>
        <a:srgbClr val="F1C232"/>
      </a:accent3>
      <a:accent4>
        <a:srgbClr val="6AA84F"/>
      </a:accent4>
      <a:accent5>
        <a:srgbClr val="3C78D8"/>
      </a:accent5>
      <a:accent6>
        <a:srgbClr val="A64D7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Произвольный</PresentationFormat>
  <Paragraphs>16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Aldrich</vt:lpstr>
      <vt:lpstr>Alex Brush</vt:lpstr>
      <vt:lpstr>Barlow Condensed</vt:lpstr>
      <vt:lpstr>Gaegu</vt:lpstr>
      <vt:lpstr>Times New Roman</vt:lpstr>
      <vt:lpstr>Abril Fatface</vt:lpstr>
      <vt:lpstr>Parisienne</vt:lpstr>
      <vt:lpstr>Calibri</vt:lpstr>
      <vt:lpstr>SlidesMania</vt:lpstr>
      <vt:lpstr>Lazzatli lahzalar</vt:lpstr>
      <vt:lpstr>Презентация PowerPoint</vt:lpstr>
      <vt:lpstr> Savol   yoziladi</vt:lpstr>
      <vt:lpstr> Savol   yoziladi 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  <vt:lpstr> Savol   yoziladi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Lazzatli lahzalar</dc:title>
  <cp:lastModifiedBy>Пользователь</cp:lastModifiedBy>
  <cp:revision>1</cp:revision>
  <dcterms:modified xsi:type="dcterms:W3CDTF">2025-05-24T16:19:33Z</dcterms:modified>
</cp:coreProperties>
</file>