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y="10287000" cx="18288000"/>
  <p:notesSz cx="6858000" cy="9144000"/>
  <p:embeddedFontLst>
    <p:embeddedFont>
      <p:font typeface="Black Han Sans" panose="00000000000000000000" charset="1"/>
      <p:regular r:id="rId17"/>
    </p:embeddedFont>
    <p:embeddedFont>
      <p:font typeface="Clear Sans Bold" panose="020B0803030202020304" charset="1"/>
      <p:regular r:id="rId18"/>
    </p:embeddedFont>
    <p:embeddedFont>
      <p:font typeface="Balsamiq Sans Bold" panose="02000603000000000000" charset="1"/>
      <p:regular r:id="rId19"/>
    </p:embeddedFont>
  </p:embeddedFontLst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0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00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00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900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47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9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6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6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77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97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7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8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8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8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8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989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9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991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9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9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9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5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5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1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9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9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9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5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6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96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96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6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7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7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7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7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7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5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5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5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Freeform 2"/>
          <p:cNvSpPr/>
          <p:nvPr/>
        </p:nvSpPr>
        <p:spPr>
          <a:xfrm rot="-81585" flipH="0" flipV="0">
            <a:off x="1582939" y="818426"/>
            <a:ext cx="15122122" cy="13931254"/>
          </a:xfrm>
          <a:custGeom>
            <a:avLst/>
            <a:ahLst/>
            <a:rect l="l" t="t" r="r" b="b"/>
            <a:pathLst>
              <a:path w="15122122" h="13931254">
                <a:moveTo>
                  <a:pt x="0" y="0"/>
                </a:moveTo>
                <a:lnTo>
                  <a:pt x="15122122" y="0"/>
                </a:lnTo>
                <a:lnTo>
                  <a:pt x="15122122" y="13931255"/>
                </a:lnTo>
                <a:lnTo>
                  <a:pt x="0" y="1393125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585" name="Freeform 3"/>
          <p:cNvSpPr/>
          <p:nvPr/>
        </p:nvSpPr>
        <p:spPr>
          <a:xfrm rot="4970131" flipH="0" flipV="0">
            <a:off x="9015672" y="1393062"/>
            <a:ext cx="256656" cy="885022"/>
          </a:xfrm>
          <a:custGeom>
            <a:avLst/>
            <a:ahLst/>
            <a:rect l="l" t="t" r="r" b="b"/>
            <a:pathLst>
              <a:path w="256656" h="885022">
                <a:moveTo>
                  <a:pt x="0" y="0"/>
                </a:moveTo>
                <a:lnTo>
                  <a:pt x="256656" y="0"/>
                </a:lnTo>
                <a:lnTo>
                  <a:pt x="256656" y="885022"/>
                </a:lnTo>
                <a:lnTo>
                  <a:pt x="0" y="885022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grpSp>
        <p:nvGrpSpPr>
          <p:cNvPr id="25" name="Group 4"/>
          <p:cNvGrpSpPr/>
          <p:nvPr/>
        </p:nvGrpSpPr>
        <p:grpSpPr>
          <a:xfrm rot="0">
            <a:off x="15671193" y="4699674"/>
            <a:ext cx="1486858" cy="1486858"/>
            <a:chOff x="0" y="0"/>
            <a:chExt cx="1982477" cy="1982477"/>
          </a:xfrm>
        </p:grpSpPr>
        <p:grpSp>
          <p:nvGrpSpPr>
            <p:cNvPr id="26" name="Group 5"/>
            <p:cNvGrpSpPr/>
            <p:nvPr/>
          </p:nvGrpSpPr>
          <p:grpSpPr>
            <a:xfrm rot="0">
              <a:off x="0" y="0"/>
              <a:ext cx="1982477" cy="1982477"/>
              <a:chOff x="0" y="0"/>
              <a:chExt cx="812800" cy="812800"/>
            </a:xfrm>
          </p:grpSpPr>
          <p:sp>
            <p:nvSpPr>
              <p:cNvPr id="1048586" name="Freeform 6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58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27" name="Group 8"/>
            <p:cNvGrpSpPr/>
            <p:nvPr/>
          </p:nvGrpSpPr>
          <p:grpSpPr>
            <a:xfrm rot="0">
              <a:off x="555412" y="418766"/>
              <a:ext cx="1040632" cy="1040632"/>
              <a:chOff x="0" y="0"/>
              <a:chExt cx="812800" cy="812800"/>
            </a:xfrm>
          </p:grpSpPr>
          <p:sp>
            <p:nvSpPr>
              <p:cNvPr id="1048588" name="Freeform 9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589" name="TextBox 10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28" name="Group 11"/>
            <p:cNvGrpSpPr/>
            <p:nvPr/>
          </p:nvGrpSpPr>
          <p:grpSpPr>
            <a:xfrm rot="0">
              <a:off x="555412" y="523078"/>
              <a:ext cx="1040632" cy="1040632"/>
              <a:chOff x="0" y="0"/>
              <a:chExt cx="812800" cy="812800"/>
            </a:xfrm>
          </p:grpSpPr>
          <p:sp>
            <p:nvSpPr>
              <p:cNvPr id="1048590" name="Freeform 12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591" name="TextBox 13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id="1048592" name="TextBox 14"/>
          <p:cNvSpPr txBox="1"/>
          <p:nvPr/>
        </p:nvSpPr>
        <p:spPr>
          <a:xfrm rot="-132698">
            <a:off x="4320880" y="2836469"/>
            <a:ext cx="9652855" cy="4957065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9516"/>
              </a:lnSpc>
            </a:pPr>
            <a:r>
              <a:rPr sz="22432" lang="en-US" spc="-829">
                <a:solidFill>
                  <a:srgbClr val="EB6D57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Math Quiz?</a:t>
            </a:r>
          </a:p>
        </p:txBody>
      </p:sp>
      <p:sp>
        <p:nvSpPr>
          <p:cNvPr id="1048593" name="Freeform 15"/>
          <p:cNvSpPr/>
          <p:nvPr/>
        </p:nvSpPr>
        <p:spPr>
          <a:xfrm rot="0" flipH="0" flipV="0">
            <a:off x="1587582" y="8440594"/>
            <a:ext cx="14827040" cy="4286362"/>
          </a:xfrm>
          <a:custGeom>
            <a:avLst/>
            <a:ahLst/>
            <a:rect l="l" t="t" r="r" b="b"/>
            <a:pathLst>
              <a:path w="14827040" h="4286362">
                <a:moveTo>
                  <a:pt x="0" y="0"/>
                </a:moveTo>
                <a:lnTo>
                  <a:pt x="14827040" y="0"/>
                </a:lnTo>
                <a:lnTo>
                  <a:pt x="14827040" y="4286362"/>
                </a:lnTo>
                <a:lnTo>
                  <a:pt x="0" y="4286362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594" name="Freeform 16"/>
          <p:cNvSpPr/>
          <p:nvPr/>
        </p:nvSpPr>
        <p:spPr>
          <a:xfrm rot="0" flipH="0" flipV="0">
            <a:off x="13180306" y="7252758"/>
            <a:ext cx="9247263" cy="3692699"/>
          </a:xfrm>
          <a:custGeom>
            <a:avLst/>
            <a:ahLst/>
            <a:rect l="l" t="t" r="r" b="b"/>
            <a:pathLst>
              <a:path w="9247263" h="3692699">
                <a:moveTo>
                  <a:pt x="0" y="0"/>
                </a:moveTo>
                <a:lnTo>
                  <a:pt x="9247263" y="0"/>
                </a:lnTo>
                <a:lnTo>
                  <a:pt x="9247263" y="3692699"/>
                </a:lnTo>
                <a:lnTo>
                  <a:pt x="0" y="3692699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sp>
        <p:nvSpPr>
          <p:cNvPr id="1048595" name="Freeform 17"/>
          <p:cNvSpPr/>
          <p:nvPr/>
        </p:nvSpPr>
        <p:spPr>
          <a:xfrm rot="0" flipH="0" flipV="0">
            <a:off x="-1492328" y="7994327"/>
            <a:ext cx="6862938" cy="4114800"/>
          </a:xfrm>
          <a:custGeom>
            <a:avLst/>
            <a:ahLst/>
            <a:rect l="l" t="t" r="r" b="b"/>
            <a:pathLst>
              <a:path w="6862938" h="4114800">
                <a:moveTo>
                  <a:pt x="0" y="0"/>
                </a:moveTo>
                <a:lnTo>
                  <a:pt x="6862939" y="0"/>
                </a:lnTo>
                <a:lnTo>
                  <a:pt x="68629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596" name="Freeform 18"/>
          <p:cNvSpPr/>
          <p:nvPr/>
        </p:nvSpPr>
        <p:spPr>
          <a:xfrm rot="0" flipH="0" flipV="0">
            <a:off x="-1857045" y="1604623"/>
            <a:ext cx="4216482" cy="1594597"/>
          </a:xfrm>
          <a:custGeom>
            <a:avLst/>
            <a:ahLst/>
            <a:rect l="l" t="t" r="r" b="b"/>
            <a:pathLst>
              <a:path w="4216482" h="1594597">
                <a:moveTo>
                  <a:pt x="0" y="0"/>
                </a:moveTo>
                <a:lnTo>
                  <a:pt x="4216482" y="0"/>
                </a:lnTo>
                <a:lnTo>
                  <a:pt x="4216482" y="1594597"/>
                </a:lnTo>
                <a:lnTo>
                  <a:pt x="0" y="1594597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6"/>
            <a:stretch>
              <a:fillRect l="0" t="0" r="0" b="0"/>
            </a:stretch>
          </a:blipFill>
        </p:spPr>
      </p:sp>
      <p:sp>
        <p:nvSpPr>
          <p:cNvPr id="1048597" name="Freeform 19"/>
          <p:cNvSpPr/>
          <p:nvPr/>
        </p:nvSpPr>
        <p:spPr>
          <a:xfrm rot="0" flipH="0" flipV="0">
            <a:off x="15605077" y="2236157"/>
            <a:ext cx="2546561" cy="963063"/>
          </a:xfrm>
          <a:custGeom>
            <a:avLst/>
            <a:ahLst/>
            <a:rect l="l" t="t" r="r" b="b"/>
            <a:pathLst>
              <a:path w="2546561" h="963063">
                <a:moveTo>
                  <a:pt x="0" y="0"/>
                </a:moveTo>
                <a:lnTo>
                  <a:pt x="2546561" y="0"/>
                </a:lnTo>
                <a:lnTo>
                  <a:pt x="2546561" y="963063"/>
                </a:lnTo>
                <a:lnTo>
                  <a:pt x="0" y="96306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598" name="Freeform 20"/>
          <p:cNvSpPr/>
          <p:nvPr/>
        </p:nvSpPr>
        <p:spPr>
          <a:xfrm rot="0" flipH="0" flipV="0">
            <a:off x="251196" y="6151482"/>
            <a:ext cx="2546561" cy="963063"/>
          </a:xfrm>
          <a:custGeom>
            <a:avLst/>
            <a:ahLst/>
            <a:rect l="l" t="t" r="r" b="b"/>
            <a:pathLst>
              <a:path w="2546561" h="963063">
                <a:moveTo>
                  <a:pt x="0" y="0"/>
                </a:moveTo>
                <a:lnTo>
                  <a:pt x="2546561" y="0"/>
                </a:lnTo>
                <a:lnTo>
                  <a:pt x="2546561" y="963063"/>
                </a:lnTo>
                <a:lnTo>
                  <a:pt x="0" y="96306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grpSp>
        <p:nvGrpSpPr>
          <p:cNvPr id="34" name="Group 3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35" name="Group 4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601" name="Freeform 5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602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36" name="Group 7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603" name="Freeform 8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604" name="TextBox 9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37" name="Group 10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605" name="Freeform 11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606" name="TextBox 12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id="1048607" name="Freeform 1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608" name="Freeform 1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09" name="Freeform 1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38" name="Group 16"/>
          <p:cNvGrpSpPr/>
          <p:nvPr/>
        </p:nvGrpSpPr>
        <p:grpSpPr>
          <a:xfrm rot="0">
            <a:off x="3348981" y="4807270"/>
            <a:ext cx="5466592" cy="3271756"/>
            <a:chOff x="0" y="0"/>
            <a:chExt cx="1648383" cy="986558"/>
          </a:xfrm>
        </p:grpSpPr>
        <p:sp>
          <p:nvSpPr>
            <p:cNvPr id="1048610" name="Freeform 1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611" name="TextBox 1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39" name="Group 1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612" name="Freeform 2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613" name="TextBox 2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14" name="Freeform 22"/>
          <p:cNvSpPr/>
          <p:nvPr/>
        </p:nvSpPr>
        <p:spPr>
          <a:xfrm rot="0" flipH="0" flipV="0">
            <a:off x="4490930" y="5080828"/>
            <a:ext cx="1319183" cy="1266415"/>
          </a:xfrm>
          <a:custGeom>
            <a:avLst/>
            <a:ahLst/>
            <a:rect l="l" t="t" r="r" b="b"/>
            <a:pathLst>
              <a:path w="1319183" h="1266415">
                <a:moveTo>
                  <a:pt x="0" y="0"/>
                </a:moveTo>
                <a:lnTo>
                  <a:pt x="1319183" y="0"/>
                </a:lnTo>
                <a:lnTo>
                  <a:pt x="1319183" y="1266415"/>
                </a:lnTo>
                <a:lnTo>
                  <a:pt x="0" y="126641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15" name="Freeform 23"/>
          <p:cNvSpPr/>
          <p:nvPr/>
        </p:nvSpPr>
        <p:spPr>
          <a:xfrm rot="0" flipH="0" flipV="0">
            <a:off x="4490930" y="6539052"/>
            <a:ext cx="1319183" cy="1266415"/>
          </a:xfrm>
          <a:custGeom>
            <a:avLst/>
            <a:ahLst/>
            <a:rect l="l" t="t" r="r" b="b"/>
            <a:pathLst>
              <a:path w="1319183" h="1266415">
                <a:moveTo>
                  <a:pt x="0" y="0"/>
                </a:moveTo>
                <a:lnTo>
                  <a:pt x="1319183" y="0"/>
                </a:lnTo>
                <a:lnTo>
                  <a:pt x="1319183" y="1266416"/>
                </a:lnTo>
                <a:lnTo>
                  <a:pt x="0" y="12664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16" name="Freeform 24"/>
          <p:cNvSpPr/>
          <p:nvPr/>
        </p:nvSpPr>
        <p:spPr>
          <a:xfrm rot="0" flipH="0" flipV="0">
            <a:off x="6354442" y="5080828"/>
            <a:ext cx="1319183" cy="1266415"/>
          </a:xfrm>
          <a:custGeom>
            <a:avLst/>
            <a:ahLst/>
            <a:rect l="l" t="t" r="r" b="b"/>
            <a:pathLst>
              <a:path w="1319183" h="1266415">
                <a:moveTo>
                  <a:pt x="0" y="0"/>
                </a:moveTo>
                <a:lnTo>
                  <a:pt x="1319182" y="0"/>
                </a:lnTo>
                <a:lnTo>
                  <a:pt x="1319182" y="1266415"/>
                </a:lnTo>
                <a:lnTo>
                  <a:pt x="0" y="126641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17" name="Freeform 25"/>
          <p:cNvSpPr/>
          <p:nvPr/>
        </p:nvSpPr>
        <p:spPr>
          <a:xfrm rot="0" flipH="0" flipV="0">
            <a:off x="6354442" y="6539052"/>
            <a:ext cx="1319183" cy="1266415"/>
          </a:xfrm>
          <a:custGeom>
            <a:avLst/>
            <a:ahLst/>
            <a:rect l="l" t="t" r="r" b="b"/>
            <a:pathLst>
              <a:path w="1319183" h="1266415">
                <a:moveTo>
                  <a:pt x="0" y="0"/>
                </a:moveTo>
                <a:lnTo>
                  <a:pt x="1319182" y="0"/>
                </a:lnTo>
                <a:lnTo>
                  <a:pt x="1319182" y="1266416"/>
                </a:lnTo>
                <a:lnTo>
                  <a:pt x="0" y="12664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18" name="TextBox 26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4 - 2 = ?</a:t>
            </a:r>
          </a:p>
        </p:txBody>
      </p:sp>
      <p:grpSp>
        <p:nvGrpSpPr>
          <p:cNvPr id="40" name="Group 27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41" name="Group 28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619" name="Freeform 29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620" name="TextBox 3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42" name="Group 31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621" name="Freeform 32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622" name="TextBox 33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43" name="Group 34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623" name="Freeform 35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624" name="TextBox 36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26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627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28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45" name="Group 6"/>
          <p:cNvGrpSpPr/>
          <p:nvPr/>
        </p:nvGrpSpPr>
        <p:grpSpPr>
          <a:xfrm rot="0">
            <a:off x="3348981" y="4807270"/>
            <a:ext cx="5466592" cy="3271756"/>
            <a:chOff x="0" y="0"/>
            <a:chExt cx="1648383" cy="986558"/>
          </a:xfrm>
        </p:grpSpPr>
        <p:sp>
          <p:nvSpPr>
            <p:cNvPr id="1048629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630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46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631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632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33" name="Freeform 12"/>
          <p:cNvSpPr/>
          <p:nvPr/>
        </p:nvSpPr>
        <p:spPr>
          <a:xfrm rot="0" flipH="0" flipV="0">
            <a:off x="5422686" y="5080828"/>
            <a:ext cx="1319183" cy="1266415"/>
          </a:xfrm>
          <a:custGeom>
            <a:avLst/>
            <a:ahLst/>
            <a:rect l="l" t="t" r="r" b="b"/>
            <a:pathLst>
              <a:path w="1319183" h="1266415">
                <a:moveTo>
                  <a:pt x="0" y="0"/>
                </a:moveTo>
                <a:lnTo>
                  <a:pt x="1319183" y="0"/>
                </a:lnTo>
                <a:lnTo>
                  <a:pt x="1319183" y="1266415"/>
                </a:lnTo>
                <a:lnTo>
                  <a:pt x="0" y="126641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34" name="Freeform 13"/>
          <p:cNvSpPr/>
          <p:nvPr/>
        </p:nvSpPr>
        <p:spPr>
          <a:xfrm rot="0" flipH="0" flipV="0">
            <a:off x="5422686" y="6539052"/>
            <a:ext cx="1319183" cy="1266415"/>
          </a:xfrm>
          <a:custGeom>
            <a:avLst/>
            <a:ahLst/>
            <a:rect l="l" t="t" r="r" b="b"/>
            <a:pathLst>
              <a:path w="1319183" h="1266415">
                <a:moveTo>
                  <a:pt x="0" y="0"/>
                </a:moveTo>
                <a:lnTo>
                  <a:pt x="1319183" y="0"/>
                </a:lnTo>
                <a:lnTo>
                  <a:pt x="1319183" y="1266416"/>
                </a:lnTo>
                <a:lnTo>
                  <a:pt x="0" y="12664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35" name="Freeform 14"/>
          <p:cNvSpPr/>
          <p:nvPr/>
        </p:nvSpPr>
        <p:spPr>
          <a:xfrm rot="0" flipH="0" flipV="0">
            <a:off x="11546131" y="5080828"/>
            <a:ext cx="1319183" cy="1266415"/>
          </a:xfrm>
          <a:custGeom>
            <a:avLst/>
            <a:ahLst/>
            <a:rect l="l" t="t" r="r" b="b"/>
            <a:pathLst>
              <a:path w="1319183" h="1266415">
                <a:moveTo>
                  <a:pt x="0" y="0"/>
                </a:moveTo>
                <a:lnTo>
                  <a:pt x="1319183" y="0"/>
                </a:lnTo>
                <a:lnTo>
                  <a:pt x="1319183" y="1266415"/>
                </a:lnTo>
                <a:lnTo>
                  <a:pt x="0" y="126641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36" name="Freeform 15"/>
          <p:cNvSpPr/>
          <p:nvPr/>
        </p:nvSpPr>
        <p:spPr>
          <a:xfrm rot="0" flipH="0" flipV="0">
            <a:off x="11546131" y="6539052"/>
            <a:ext cx="1319183" cy="1266415"/>
          </a:xfrm>
          <a:custGeom>
            <a:avLst/>
            <a:ahLst/>
            <a:rect l="l" t="t" r="r" b="b"/>
            <a:pathLst>
              <a:path w="1319183" h="1266415">
                <a:moveTo>
                  <a:pt x="0" y="0"/>
                </a:moveTo>
                <a:lnTo>
                  <a:pt x="1319183" y="0"/>
                </a:lnTo>
                <a:lnTo>
                  <a:pt x="1319183" y="1266416"/>
                </a:lnTo>
                <a:lnTo>
                  <a:pt x="0" y="12664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37" name="TextBox 16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4 - 2 = 2</a:t>
            </a:r>
          </a:p>
        </p:txBody>
      </p:sp>
      <p:grpSp>
        <p:nvGrpSpPr>
          <p:cNvPr id="47" name="Group 17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48" name="Group 18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638" name="Freeform 19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639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49" name="Group 21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640" name="Freeform 22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641" name="TextBox 23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50" name="Group 24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642" name="Freeform 25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643" name="TextBox 26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51" name="Group 27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52" name="Group 28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644" name="Freeform 29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645" name="TextBox 3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53" name="Group 31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646" name="Freeform 32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647" name="TextBox 33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54" name="Group 34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648" name="Freeform 35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649" name="TextBox 36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51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652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53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56" name="Group 6"/>
          <p:cNvGrpSpPr/>
          <p:nvPr/>
        </p:nvGrpSpPr>
        <p:grpSpPr>
          <a:xfrm rot="0">
            <a:off x="3348981" y="4807270"/>
            <a:ext cx="5466592" cy="3271756"/>
            <a:chOff x="0" y="0"/>
            <a:chExt cx="1648383" cy="986558"/>
          </a:xfrm>
        </p:grpSpPr>
        <p:sp>
          <p:nvSpPr>
            <p:cNvPr id="1048654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655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57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656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657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58" name="Freeform 12"/>
          <p:cNvSpPr/>
          <p:nvPr/>
        </p:nvSpPr>
        <p:spPr>
          <a:xfrm rot="0" flipH="0" flipV="0">
            <a:off x="3955269" y="5074151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3" y="0"/>
                </a:lnTo>
                <a:lnTo>
                  <a:pt x="1499603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59" name="Freeform 13"/>
          <p:cNvSpPr/>
          <p:nvPr/>
        </p:nvSpPr>
        <p:spPr>
          <a:xfrm rot="0" flipH="0" flipV="0">
            <a:off x="3955269" y="6678615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3" y="0"/>
                </a:lnTo>
                <a:lnTo>
                  <a:pt x="1499603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60" name="Freeform 14"/>
          <p:cNvSpPr/>
          <p:nvPr/>
        </p:nvSpPr>
        <p:spPr>
          <a:xfrm rot="0" flipH="0" flipV="0">
            <a:off x="5332475" y="5855754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4" y="0"/>
                </a:lnTo>
                <a:lnTo>
                  <a:pt x="1499604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61" name="Freeform 15"/>
          <p:cNvSpPr/>
          <p:nvPr/>
        </p:nvSpPr>
        <p:spPr>
          <a:xfrm rot="0" flipH="0" flipV="0">
            <a:off x="6713848" y="5074151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3" y="0"/>
                </a:lnTo>
                <a:lnTo>
                  <a:pt x="1499603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62" name="Freeform 16"/>
          <p:cNvSpPr/>
          <p:nvPr/>
        </p:nvSpPr>
        <p:spPr>
          <a:xfrm rot="0" flipH="0" flipV="0">
            <a:off x="6713848" y="6678615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3" y="0"/>
                </a:lnTo>
                <a:lnTo>
                  <a:pt x="1499603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63" name="TextBox 17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5 - 2 = ?</a:t>
            </a:r>
          </a:p>
        </p:txBody>
      </p:sp>
      <p:grpSp>
        <p:nvGrpSpPr>
          <p:cNvPr id="58" name="Group 18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59" name="Group 19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664" name="Freeform 20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665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60" name="Group 22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666" name="Freeform 23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667" name="TextBox 24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61" name="Group 25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668" name="Freeform 26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669" name="TextBox 27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62" name="Group 28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63" name="Group 29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670" name="Freeform 30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671" name="TextBox 3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64" name="Group 32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672" name="Freeform 33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673" name="TextBox 34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65" name="Group 35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674" name="Freeform 36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675" name="TextBox 37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77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678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79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67" name="Group 6"/>
          <p:cNvGrpSpPr/>
          <p:nvPr/>
        </p:nvGrpSpPr>
        <p:grpSpPr>
          <a:xfrm rot="0">
            <a:off x="3348981" y="4807270"/>
            <a:ext cx="5466592" cy="3271756"/>
            <a:chOff x="0" y="0"/>
            <a:chExt cx="1648383" cy="986558"/>
          </a:xfrm>
        </p:grpSpPr>
        <p:sp>
          <p:nvSpPr>
            <p:cNvPr id="1048680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681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68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682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</p:spPr>
        </p:sp>
        <p:sp>
          <p:nvSpPr>
            <p:cNvPr id="1048683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684" name="Freeform 12"/>
          <p:cNvSpPr/>
          <p:nvPr/>
        </p:nvSpPr>
        <p:spPr>
          <a:xfrm rot="0" flipH="0" flipV="0">
            <a:off x="4643872" y="5074151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4" y="0"/>
                </a:lnTo>
                <a:lnTo>
                  <a:pt x="1499604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85" name="Freeform 13"/>
          <p:cNvSpPr/>
          <p:nvPr/>
        </p:nvSpPr>
        <p:spPr>
          <a:xfrm rot="0" flipH="0" flipV="0">
            <a:off x="4643872" y="6678615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4" y="0"/>
                </a:lnTo>
                <a:lnTo>
                  <a:pt x="1499604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86" name="Freeform 14"/>
          <p:cNvSpPr/>
          <p:nvPr/>
        </p:nvSpPr>
        <p:spPr>
          <a:xfrm rot="0" flipH="0" flipV="0">
            <a:off x="6021079" y="5855754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4" y="0"/>
                </a:lnTo>
                <a:lnTo>
                  <a:pt x="1499604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87" name="Freeform 15"/>
          <p:cNvSpPr/>
          <p:nvPr/>
        </p:nvSpPr>
        <p:spPr>
          <a:xfrm rot="0" flipH="0" flipV="0">
            <a:off x="11455921" y="5074151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4" y="0"/>
                </a:lnTo>
                <a:lnTo>
                  <a:pt x="1499604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88" name="Freeform 16"/>
          <p:cNvSpPr/>
          <p:nvPr/>
        </p:nvSpPr>
        <p:spPr>
          <a:xfrm rot="0" flipH="0" flipV="0">
            <a:off x="11455921" y="6678615"/>
            <a:ext cx="1499604" cy="1036090"/>
          </a:xfrm>
          <a:custGeom>
            <a:avLst/>
            <a:ahLst/>
            <a:rect l="l" t="t" r="r" b="b"/>
            <a:pathLst>
              <a:path w="1499604" h="1036090">
                <a:moveTo>
                  <a:pt x="0" y="0"/>
                </a:moveTo>
                <a:lnTo>
                  <a:pt x="1499604" y="0"/>
                </a:lnTo>
                <a:lnTo>
                  <a:pt x="1499604" y="1036090"/>
                </a:lnTo>
                <a:lnTo>
                  <a:pt x="0" y="103609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689" name="TextBox 17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5 - 2 = 3</a:t>
            </a:r>
          </a:p>
        </p:txBody>
      </p:sp>
      <p:grpSp>
        <p:nvGrpSpPr>
          <p:cNvPr id="69" name="Group 18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70" name="Group 19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690" name="Freeform 20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69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71" name="Group 22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692" name="Freeform 23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693" name="TextBox 24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72" name="Group 25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694" name="Freeform 26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695" name="TextBox 27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73" name="Group 28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74" name="Group 29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696" name="Freeform 30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697" name="TextBox 3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75" name="Group 32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698" name="Freeform 33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699" name="TextBox 34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76" name="Group 35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700" name="Freeform 36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701" name="TextBox 37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703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704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705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78" name="Group 6"/>
          <p:cNvGrpSpPr/>
          <p:nvPr/>
        </p:nvGrpSpPr>
        <p:grpSpPr>
          <a:xfrm rot="0">
            <a:off x="3351149" y="4807270"/>
            <a:ext cx="5466592" cy="3271756"/>
            <a:chOff x="0" y="0"/>
            <a:chExt cx="1648383" cy="986558"/>
          </a:xfrm>
        </p:grpSpPr>
        <p:sp>
          <p:nvSpPr>
            <p:cNvPr id="1048706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707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79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708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709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710" name="Freeform 12"/>
          <p:cNvSpPr/>
          <p:nvPr/>
        </p:nvSpPr>
        <p:spPr>
          <a:xfrm rot="0" flipH="0" flipV="0">
            <a:off x="4245961" y="5000491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7" y="0"/>
                </a:lnTo>
                <a:lnTo>
                  <a:pt x="824947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11" name="Freeform 13"/>
          <p:cNvSpPr/>
          <p:nvPr/>
        </p:nvSpPr>
        <p:spPr>
          <a:xfrm rot="0" flipH="0" flipV="0">
            <a:off x="4245961" y="6392272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7" y="0"/>
                </a:lnTo>
                <a:lnTo>
                  <a:pt x="824947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12" name="Freeform 14"/>
          <p:cNvSpPr/>
          <p:nvPr/>
        </p:nvSpPr>
        <p:spPr>
          <a:xfrm rot="0" flipH="0" flipV="0">
            <a:off x="5672960" y="5000491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6" y="0"/>
                </a:lnTo>
                <a:lnTo>
                  <a:pt x="824946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13" name="Freeform 15"/>
          <p:cNvSpPr/>
          <p:nvPr/>
        </p:nvSpPr>
        <p:spPr>
          <a:xfrm rot="0" flipH="0" flipV="0">
            <a:off x="5672960" y="6392272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6" y="0"/>
                </a:lnTo>
                <a:lnTo>
                  <a:pt x="824946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14" name="TextBox 16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6 - 3 = ?</a:t>
            </a:r>
          </a:p>
        </p:txBody>
      </p:sp>
      <p:sp>
        <p:nvSpPr>
          <p:cNvPr id="1048715" name="Freeform 17"/>
          <p:cNvSpPr/>
          <p:nvPr/>
        </p:nvSpPr>
        <p:spPr>
          <a:xfrm rot="0" flipH="0" flipV="0">
            <a:off x="7097981" y="5000491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7" y="0"/>
                </a:lnTo>
                <a:lnTo>
                  <a:pt x="824947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16" name="Freeform 18"/>
          <p:cNvSpPr/>
          <p:nvPr/>
        </p:nvSpPr>
        <p:spPr>
          <a:xfrm rot="0" flipH="0" flipV="0">
            <a:off x="7097981" y="6392272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7" y="0"/>
                </a:lnTo>
                <a:lnTo>
                  <a:pt x="824947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grpSp>
        <p:nvGrpSpPr>
          <p:cNvPr id="80" name="Group 19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81" name="Group 20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717" name="Freeform 21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718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82" name="Group 23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719" name="Freeform 24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720" name="TextBox 25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83" name="Group 26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721" name="Freeform 27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722" name="TextBox 2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84" name="Group 29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85" name="Group 30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723" name="Freeform 31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724" name="TextBox 3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86" name="Group 33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725" name="Freeform 34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726" name="TextBox 35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87" name="Group 36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727" name="Freeform 37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728" name="TextBox 3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730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731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732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89" name="Group 6"/>
          <p:cNvGrpSpPr/>
          <p:nvPr/>
        </p:nvGrpSpPr>
        <p:grpSpPr>
          <a:xfrm rot="0">
            <a:off x="3348981" y="4807270"/>
            <a:ext cx="5466592" cy="3271756"/>
            <a:chOff x="0" y="0"/>
            <a:chExt cx="1648383" cy="986558"/>
          </a:xfrm>
        </p:grpSpPr>
        <p:sp>
          <p:nvSpPr>
            <p:cNvPr id="1048733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734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90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735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</p:spPr>
        </p:sp>
        <p:sp>
          <p:nvSpPr>
            <p:cNvPr id="1048736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737" name="TextBox 12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6 - 3 = ?</a:t>
            </a:r>
          </a:p>
        </p:txBody>
      </p:sp>
      <p:sp>
        <p:nvSpPr>
          <p:cNvPr id="1048738" name="Freeform 13"/>
          <p:cNvSpPr/>
          <p:nvPr/>
        </p:nvSpPr>
        <p:spPr>
          <a:xfrm rot="0" flipH="0" flipV="0">
            <a:off x="4956305" y="5000491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6" y="0"/>
                </a:lnTo>
                <a:lnTo>
                  <a:pt x="824946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39" name="Freeform 14"/>
          <p:cNvSpPr/>
          <p:nvPr/>
        </p:nvSpPr>
        <p:spPr>
          <a:xfrm rot="0" flipH="0" flipV="0">
            <a:off x="4956305" y="6392272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6" y="0"/>
                </a:lnTo>
                <a:lnTo>
                  <a:pt x="824946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40" name="Freeform 15"/>
          <p:cNvSpPr/>
          <p:nvPr/>
        </p:nvSpPr>
        <p:spPr>
          <a:xfrm rot="0" flipH="0" flipV="0">
            <a:off x="6383303" y="5000491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7" y="0"/>
                </a:lnTo>
                <a:lnTo>
                  <a:pt x="824947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41" name="Freeform 16"/>
          <p:cNvSpPr/>
          <p:nvPr/>
        </p:nvSpPr>
        <p:spPr>
          <a:xfrm rot="0" flipH="0" flipV="0">
            <a:off x="11080738" y="6392272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7" y="0"/>
                </a:lnTo>
                <a:lnTo>
                  <a:pt x="824947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42" name="Freeform 17"/>
          <p:cNvSpPr/>
          <p:nvPr/>
        </p:nvSpPr>
        <p:spPr>
          <a:xfrm rot="0" flipH="0" flipV="0">
            <a:off x="12505760" y="5000491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7" y="0"/>
                </a:lnTo>
                <a:lnTo>
                  <a:pt x="824947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43" name="Freeform 18"/>
          <p:cNvSpPr/>
          <p:nvPr/>
        </p:nvSpPr>
        <p:spPr>
          <a:xfrm rot="0" flipH="0" flipV="0">
            <a:off x="12505760" y="6392272"/>
            <a:ext cx="824947" cy="1391781"/>
          </a:xfrm>
          <a:custGeom>
            <a:avLst/>
            <a:ahLst/>
            <a:rect l="l" t="t" r="r" b="b"/>
            <a:pathLst>
              <a:path w="824947" h="1391781">
                <a:moveTo>
                  <a:pt x="0" y="0"/>
                </a:moveTo>
                <a:lnTo>
                  <a:pt x="824947" y="0"/>
                </a:lnTo>
                <a:lnTo>
                  <a:pt x="824947" y="1391781"/>
                </a:lnTo>
                <a:lnTo>
                  <a:pt x="0" y="13917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grpSp>
        <p:nvGrpSpPr>
          <p:cNvPr id="91" name="Group 19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92" name="Group 20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744" name="Freeform 21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745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93" name="Group 23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746" name="Freeform 24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747" name="TextBox 25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94" name="Group 26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748" name="Freeform 27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749" name="TextBox 2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95" name="Group 29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96" name="Group 30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750" name="Freeform 31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751" name="TextBox 3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97" name="Group 33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752" name="Freeform 34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753" name="TextBox 35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98" name="Group 36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754" name="Freeform 37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755" name="TextBox 3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757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758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759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100" name="Group 6"/>
          <p:cNvGrpSpPr/>
          <p:nvPr/>
        </p:nvGrpSpPr>
        <p:grpSpPr>
          <a:xfrm rot="0">
            <a:off x="3351149" y="4807270"/>
            <a:ext cx="5466592" cy="3271756"/>
            <a:chOff x="0" y="0"/>
            <a:chExt cx="1648383" cy="986558"/>
          </a:xfrm>
        </p:grpSpPr>
        <p:sp>
          <p:nvSpPr>
            <p:cNvPr id="1048760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761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101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762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763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764" name="Freeform 12"/>
          <p:cNvSpPr/>
          <p:nvPr/>
        </p:nvSpPr>
        <p:spPr>
          <a:xfrm rot="0" flipH="0" flipV="0">
            <a:off x="3741664" y="536952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65" name="Freeform 13"/>
          <p:cNvSpPr/>
          <p:nvPr/>
        </p:nvSpPr>
        <p:spPr>
          <a:xfrm rot="0" flipH="0" flipV="0">
            <a:off x="4965269" y="536952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66" name="Freeform 14"/>
          <p:cNvSpPr/>
          <p:nvPr/>
        </p:nvSpPr>
        <p:spPr>
          <a:xfrm rot="0" flipH="0" flipV="0">
            <a:off x="4384180" y="644314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67" name="Freeform 15"/>
          <p:cNvSpPr/>
          <p:nvPr/>
        </p:nvSpPr>
        <p:spPr>
          <a:xfrm rot="0" flipH="0" flipV="0">
            <a:off x="6189986" y="536952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68" name="Freeform 16"/>
          <p:cNvSpPr/>
          <p:nvPr/>
        </p:nvSpPr>
        <p:spPr>
          <a:xfrm rot="0" flipH="0" flipV="0">
            <a:off x="5608897" y="644314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69" name="Freeform 17"/>
          <p:cNvSpPr/>
          <p:nvPr/>
        </p:nvSpPr>
        <p:spPr>
          <a:xfrm rot="0" flipH="0" flipV="0">
            <a:off x="7412583" y="536952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70" name="Freeform 18"/>
          <p:cNvSpPr/>
          <p:nvPr/>
        </p:nvSpPr>
        <p:spPr>
          <a:xfrm rot="0" flipH="0" flipV="0">
            <a:off x="6831494" y="644314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71" name="TextBox 19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7 - 3 = ?</a:t>
            </a:r>
          </a:p>
        </p:txBody>
      </p:sp>
      <p:grpSp>
        <p:nvGrpSpPr>
          <p:cNvPr id="102" name="Group 20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103" name="Group 21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772" name="Freeform 22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773" name="TextBox 2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04" name="Group 24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774" name="Freeform 25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775" name="TextBox 26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05" name="Group 27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776" name="Freeform 28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777" name="TextBox 29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106" name="Group 30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107" name="Group 31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778" name="Freeform 32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779" name="TextBox 3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08" name="Group 34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780" name="Freeform 35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781" name="TextBox 36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09" name="Group 37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782" name="Freeform 38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783" name="TextBox 39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4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785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786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787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111" name="Group 6"/>
          <p:cNvGrpSpPr/>
          <p:nvPr/>
        </p:nvGrpSpPr>
        <p:grpSpPr>
          <a:xfrm rot="0">
            <a:off x="3348981" y="4807270"/>
            <a:ext cx="5466592" cy="3271756"/>
            <a:chOff x="0" y="0"/>
            <a:chExt cx="1648383" cy="986558"/>
          </a:xfrm>
        </p:grpSpPr>
        <p:sp>
          <p:nvSpPr>
            <p:cNvPr id="1048788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789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112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790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</p:spPr>
        </p:sp>
        <p:sp>
          <p:nvSpPr>
            <p:cNvPr id="1048791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792" name="Freeform 12"/>
          <p:cNvSpPr/>
          <p:nvPr/>
        </p:nvSpPr>
        <p:spPr>
          <a:xfrm rot="0" flipH="0" flipV="0">
            <a:off x="4672053" y="536952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93" name="Freeform 13"/>
          <p:cNvSpPr/>
          <p:nvPr/>
        </p:nvSpPr>
        <p:spPr>
          <a:xfrm rot="0" flipH="0" flipV="0">
            <a:off x="5895658" y="536952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6" y="0"/>
                </a:lnTo>
                <a:lnTo>
                  <a:pt x="953216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94" name="Freeform 14"/>
          <p:cNvSpPr/>
          <p:nvPr/>
        </p:nvSpPr>
        <p:spPr>
          <a:xfrm rot="0" flipH="0" flipV="0">
            <a:off x="5314569" y="644314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6" y="0"/>
                </a:lnTo>
                <a:lnTo>
                  <a:pt x="953216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95" name="Freeform 15"/>
          <p:cNvSpPr/>
          <p:nvPr/>
        </p:nvSpPr>
        <p:spPr>
          <a:xfrm rot="0" flipH="0" flipV="0">
            <a:off x="11117816" y="536952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6" y="0"/>
                </a:lnTo>
                <a:lnTo>
                  <a:pt x="953216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96" name="Freeform 16"/>
          <p:cNvSpPr/>
          <p:nvPr/>
        </p:nvSpPr>
        <p:spPr>
          <a:xfrm rot="0" flipH="0" flipV="0">
            <a:off x="6539286" y="644314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97" name="Freeform 17"/>
          <p:cNvSpPr/>
          <p:nvPr/>
        </p:nvSpPr>
        <p:spPr>
          <a:xfrm rot="0" flipH="0" flipV="0">
            <a:off x="12340414" y="536952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98" name="Freeform 18"/>
          <p:cNvSpPr/>
          <p:nvPr/>
        </p:nvSpPr>
        <p:spPr>
          <a:xfrm rot="0" flipH="0" flipV="0">
            <a:off x="11759325" y="6443148"/>
            <a:ext cx="953215" cy="942817"/>
          </a:xfrm>
          <a:custGeom>
            <a:avLst/>
            <a:ahLst/>
            <a:rect l="l" t="t" r="r" b="b"/>
            <a:pathLst>
              <a:path w="953215" h="942817">
                <a:moveTo>
                  <a:pt x="0" y="0"/>
                </a:moveTo>
                <a:lnTo>
                  <a:pt x="953215" y="0"/>
                </a:lnTo>
                <a:lnTo>
                  <a:pt x="953215" y="942816"/>
                </a:lnTo>
                <a:lnTo>
                  <a:pt x="0" y="942816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799" name="TextBox 19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7 - 3 = ?</a:t>
            </a:r>
          </a:p>
        </p:txBody>
      </p:sp>
      <p:grpSp>
        <p:nvGrpSpPr>
          <p:cNvPr id="113" name="Group 20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114" name="Group 21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800" name="Freeform 22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801" name="TextBox 2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15" name="Group 24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802" name="Freeform 25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803" name="TextBox 26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16" name="Group 27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804" name="Freeform 28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805" name="TextBox 29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117" name="Group 30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118" name="Group 31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806" name="Freeform 32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807" name="TextBox 3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19" name="Group 34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808" name="Freeform 35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809" name="TextBox 36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20" name="Group 37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810" name="Freeform 38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811" name="TextBox 39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813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814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815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122" name="Group 6"/>
          <p:cNvGrpSpPr/>
          <p:nvPr/>
        </p:nvGrpSpPr>
        <p:grpSpPr>
          <a:xfrm rot="0">
            <a:off x="3351149" y="4807270"/>
            <a:ext cx="5466592" cy="3271756"/>
            <a:chOff x="0" y="0"/>
            <a:chExt cx="1648383" cy="986558"/>
          </a:xfrm>
        </p:grpSpPr>
        <p:sp>
          <p:nvSpPr>
            <p:cNvPr id="1048816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817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123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818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819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820" name="Freeform 12"/>
          <p:cNvSpPr/>
          <p:nvPr/>
        </p:nvSpPr>
        <p:spPr>
          <a:xfrm rot="0" flipH="0" flipV="0">
            <a:off x="3835893" y="5317482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4" y="0"/>
                </a:lnTo>
                <a:lnTo>
                  <a:pt x="1047834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21" name="Freeform 13"/>
          <p:cNvSpPr/>
          <p:nvPr/>
        </p:nvSpPr>
        <p:spPr>
          <a:xfrm rot="0" flipH="0" flipV="0">
            <a:off x="3835893" y="6489583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4" y="0"/>
                </a:lnTo>
                <a:lnTo>
                  <a:pt x="1047834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22" name="Freeform 14"/>
          <p:cNvSpPr/>
          <p:nvPr/>
        </p:nvSpPr>
        <p:spPr>
          <a:xfrm rot="0" flipH="0" flipV="0">
            <a:off x="4985649" y="5317482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5" y="0"/>
                </a:lnTo>
                <a:lnTo>
                  <a:pt x="1047835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23" name="Freeform 15"/>
          <p:cNvSpPr/>
          <p:nvPr/>
        </p:nvSpPr>
        <p:spPr>
          <a:xfrm rot="0" flipH="0" flipV="0">
            <a:off x="4985649" y="6489583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5" y="0"/>
                </a:lnTo>
                <a:lnTo>
                  <a:pt x="1047835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24" name="TextBox 16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8 - 4 = ?</a:t>
            </a:r>
          </a:p>
        </p:txBody>
      </p:sp>
      <p:sp>
        <p:nvSpPr>
          <p:cNvPr id="1048825" name="Freeform 17"/>
          <p:cNvSpPr/>
          <p:nvPr/>
        </p:nvSpPr>
        <p:spPr>
          <a:xfrm rot="0" flipH="0" flipV="0">
            <a:off x="6135406" y="5317482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4" y="0"/>
                </a:lnTo>
                <a:lnTo>
                  <a:pt x="1047834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26" name="Freeform 18"/>
          <p:cNvSpPr/>
          <p:nvPr/>
        </p:nvSpPr>
        <p:spPr>
          <a:xfrm rot="0" flipH="0" flipV="0">
            <a:off x="6135406" y="6489583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4" y="0"/>
                </a:lnTo>
                <a:lnTo>
                  <a:pt x="1047834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27" name="Freeform 19"/>
          <p:cNvSpPr/>
          <p:nvPr/>
        </p:nvSpPr>
        <p:spPr>
          <a:xfrm rot="0" flipH="0" flipV="0">
            <a:off x="7285162" y="5317482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5" y="0"/>
                </a:lnTo>
                <a:lnTo>
                  <a:pt x="1047835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28" name="Freeform 20"/>
          <p:cNvSpPr/>
          <p:nvPr/>
        </p:nvSpPr>
        <p:spPr>
          <a:xfrm rot="0" flipH="0" flipV="0">
            <a:off x="7285162" y="6489583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5" y="0"/>
                </a:lnTo>
                <a:lnTo>
                  <a:pt x="1047835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grpSp>
        <p:nvGrpSpPr>
          <p:cNvPr id="124" name="Group 21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125" name="Group 22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829" name="Freeform 23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830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26" name="Group 25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831" name="Freeform 26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832" name="TextBox 27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27" name="Group 28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833" name="Freeform 29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834" name="TextBox 30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128" name="Group 31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129" name="Group 32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835" name="Freeform 33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836" name="TextBox 3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30" name="Group 35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837" name="Freeform 36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838" name="TextBox 37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31" name="Group 38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839" name="Freeform 39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840" name="TextBox 40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1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842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843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844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133" name="Group 6"/>
          <p:cNvGrpSpPr/>
          <p:nvPr/>
        </p:nvGrpSpPr>
        <p:grpSpPr>
          <a:xfrm rot="0">
            <a:off x="3351149" y="4807270"/>
            <a:ext cx="5466592" cy="3271756"/>
            <a:chOff x="0" y="0"/>
            <a:chExt cx="1648383" cy="986558"/>
          </a:xfrm>
        </p:grpSpPr>
        <p:sp>
          <p:nvSpPr>
            <p:cNvPr id="1048845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846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134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847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848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849" name="Freeform 12"/>
          <p:cNvSpPr/>
          <p:nvPr/>
        </p:nvSpPr>
        <p:spPr>
          <a:xfrm rot="0" flipH="0" flipV="0">
            <a:off x="4985649" y="5317482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5" y="0"/>
                </a:lnTo>
                <a:lnTo>
                  <a:pt x="1047835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50" name="Freeform 13"/>
          <p:cNvSpPr/>
          <p:nvPr/>
        </p:nvSpPr>
        <p:spPr>
          <a:xfrm rot="0" flipH="0" flipV="0">
            <a:off x="4985649" y="6489583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5" y="0"/>
                </a:lnTo>
                <a:lnTo>
                  <a:pt x="1047835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51" name="Freeform 14"/>
          <p:cNvSpPr/>
          <p:nvPr/>
        </p:nvSpPr>
        <p:spPr>
          <a:xfrm rot="0" flipH="0" flipV="0">
            <a:off x="6135406" y="5317482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4" y="0"/>
                </a:lnTo>
                <a:lnTo>
                  <a:pt x="1047834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52" name="Freeform 15"/>
          <p:cNvSpPr/>
          <p:nvPr/>
        </p:nvSpPr>
        <p:spPr>
          <a:xfrm rot="0" flipH="0" flipV="0">
            <a:off x="6135406" y="6489583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4" y="0"/>
                </a:lnTo>
                <a:lnTo>
                  <a:pt x="1047834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53" name="TextBox 16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8 - 4 = 4</a:t>
            </a:r>
          </a:p>
        </p:txBody>
      </p:sp>
      <p:sp>
        <p:nvSpPr>
          <p:cNvPr id="1048854" name="Freeform 17"/>
          <p:cNvSpPr/>
          <p:nvPr/>
        </p:nvSpPr>
        <p:spPr>
          <a:xfrm rot="0" flipH="0" flipV="0">
            <a:off x="11106927" y="5317482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5" y="0"/>
                </a:lnTo>
                <a:lnTo>
                  <a:pt x="1047835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55" name="Freeform 18"/>
          <p:cNvSpPr/>
          <p:nvPr/>
        </p:nvSpPr>
        <p:spPr>
          <a:xfrm rot="0" flipH="0" flipV="0">
            <a:off x="11106927" y="6489583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5" y="0"/>
                </a:lnTo>
                <a:lnTo>
                  <a:pt x="1047835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56" name="Freeform 19"/>
          <p:cNvSpPr/>
          <p:nvPr/>
        </p:nvSpPr>
        <p:spPr>
          <a:xfrm rot="0" flipH="0" flipV="0">
            <a:off x="12256684" y="5317482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4" y="0"/>
                </a:lnTo>
                <a:lnTo>
                  <a:pt x="1047834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57" name="Freeform 20"/>
          <p:cNvSpPr/>
          <p:nvPr/>
        </p:nvSpPr>
        <p:spPr>
          <a:xfrm rot="0" flipH="0" flipV="0">
            <a:off x="12256684" y="6489583"/>
            <a:ext cx="1047835" cy="1079230"/>
          </a:xfrm>
          <a:custGeom>
            <a:avLst/>
            <a:ahLst/>
            <a:rect l="l" t="t" r="r" b="b"/>
            <a:pathLst>
              <a:path w="1047835" h="1079230">
                <a:moveTo>
                  <a:pt x="0" y="0"/>
                </a:moveTo>
                <a:lnTo>
                  <a:pt x="1047834" y="0"/>
                </a:lnTo>
                <a:lnTo>
                  <a:pt x="1047834" y="1079231"/>
                </a:lnTo>
                <a:lnTo>
                  <a:pt x="0" y="107923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grpSp>
        <p:nvGrpSpPr>
          <p:cNvPr id="135" name="Group 21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136" name="Group 22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858" name="Freeform 23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859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37" name="Group 25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860" name="Freeform 26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861" name="TextBox 27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38" name="Group 28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862" name="Freeform 29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863" name="TextBox 30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139" name="Group 31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140" name="Group 32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864" name="Freeform 33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865" name="TextBox 3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41" name="Group 35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866" name="Freeform 36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867" name="TextBox 37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42" name="Group 38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868" name="Freeform 39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869" name="TextBox 40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871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872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873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144" name="Group 6"/>
          <p:cNvGrpSpPr/>
          <p:nvPr/>
        </p:nvGrpSpPr>
        <p:grpSpPr>
          <a:xfrm rot="0">
            <a:off x="3351149" y="4807270"/>
            <a:ext cx="5466592" cy="3271756"/>
            <a:chOff x="0" y="0"/>
            <a:chExt cx="1648383" cy="986558"/>
          </a:xfrm>
        </p:grpSpPr>
        <p:sp>
          <p:nvSpPr>
            <p:cNvPr id="1048874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875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145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876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877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878" name="Freeform 12"/>
          <p:cNvSpPr/>
          <p:nvPr/>
        </p:nvSpPr>
        <p:spPr>
          <a:xfrm rot="0" flipH="0" flipV="0">
            <a:off x="3956605" y="5088878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79" name="Freeform 13"/>
          <p:cNvSpPr/>
          <p:nvPr/>
        </p:nvSpPr>
        <p:spPr>
          <a:xfrm rot="0" flipH="0" flipV="0">
            <a:off x="4560289" y="5888129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80" name="TextBox 14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9 - 3 = ?</a:t>
            </a:r>
          </a:p>
        </p:txBody>
      </p:sp>
      <p:sp>
        <p:nvSpPr>
          <p:cNvPr id="1048881" name="Freeform 15"/>
          <p:cNvSpPr/>
          <p:nvPr/>
        </p:nvSpPr>
        <p:spPr>
          <a:xfrm rot="0" flipH="0" flipV="0">
            <a:off x="5411856" y="5088878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3" y="0"/>
                </a:lnTo>
                <a:lnTo>
                  <a:pt x="808743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82" name="Freeform 16"/>
          <p:cNvSpPr/>
          <p:nvPr/>
        </p:nvSpPr>
        <p:spPr>
          <a:xfrm rot="0" flipH="0" flipV="0">
            <a:off x="5411856" y="6794054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3" y="0"/>
                </a:lnTo>
                <a:lnTo>
                  <a:pt x="808743" y="905924"/>
                </a:lnTo>
                <a:lnTo>
                  <a:pt x="0" y="90592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83" name="Freeform 17"/>
          <p:cNvSpPr/>
          <p:nvPr/>
        </p:nvSpPr>
        <p:spPr>
          <a:xfrm rot="0" flipH="0" flipV="0">
            <a:off x="6058363" y="5888129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3" y="0"/>
                </a:lnTo>
                <a:lnTo>
                  <a:pt x="808743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84" name="Freeform 18"/>
          <p:cNvSpPr/>
          <p:nvPr/>
        </p:nvSpPr>
        <p:spPr>
          <a:xfrm rot="0" flipH="0" flipV="0">
            <a:off x="7403541" y="5888129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3" y="0"/>
                </a:lnTo>
                <a:lnTo>
                  <a:pt x="808743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85" name="Freeform 19"/>
          <p:cNvSpPr/>
          <p:nvPr/>
        </p:nvSpPr>
        <p:spPr>
          <a:xfrm rot="0" flipH="0" flipV="0">
            <a:off x="6867106" y="5088878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86" name="Freeform 20"/>
          <p:cNvSpPr/>
          <p:nvPr/>
        </p:nvSpPr>
        <p:spPr>
          <a:xfrm rot="0" flipH="0" flipV="0">
            <a:off x="6867106" y="6794054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4"/>
                </a:lnTo>
                <a:lnTo>
                  <a:pt x="0" y="90592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887" name="Freeform 21"/>
          <p:cNvSpPr/>
          <p:nvPr/>
        </p:nvSpPr>
        <p:spPr>
          <a:xfrm rot="0" flipH="0" flipV="0">
            <a:off x="3956605" y="6794054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4"/>
                </a:lnTo>
                <a:lnTo>
                  <a:pt x="0" y="90592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grpSp>
        <p:nvGrpSpPr>
          <p:cNvPr id="146" name="Group 22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147" name="Group 23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888" name="Freeform 24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889" name="TextBox 2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48" name="Group 26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890" name="Freeform 27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891" name="TextBox 2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49" name="Group 29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892" name="Freeform 30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893" name="TextBox 31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150" name="Group 32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151" name="Group 33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894" name="Freeform 34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895" name="TextBox 3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52" name="Group 36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896" name="Freeform 37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897" name="TextBox 3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53" name="Group 39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898" name="Freeform 40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899" name="TextBox 41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0" name="Freeform 2"/>
          <p:cNvSpPr/>
          <p:nvPr/>
        </p:nvSpPr>
        <p:spPr>
          <a:xfrm rot="-81585" flipH="0" flipV="0">
            <a:off x="1134369" y="934310"/>
            <a:ext cx="16019262" cy="14757745"/>
          </a:xfrm>
          <a:custGeom>
            <a:avLst/>
            <a:ahLst/>
            <a:rect l="l" t="t" r="r" b="b"/>
            <a:pathLst>
              <a:path w="16019262" h="14757745">
                <a:moveTo>
                  <a:pt x="0" y="0"/>
                </a:moveTo>
                <a:lnTo>
                  <a:pt x="16019262" y="0"/>
                </a:lnTo>
                <a:lnTo>
                  <a:pt x="16019262" y="14757745"/>
                </a:lnTo>
                <a:lnTo>
                  <a:pt x="0" y="1475774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901" name="Freeform 3"/>
          <p:cNvSpPr/>
          <p:nvPr/>
        </p:nvSpPr>
        <p:spPr>
          <a:xfrm rot="0" flipH="0" flipV="0">
            <a:off x="2777432" y="8758352"/>
            <a:ext cx="12161587" cy="3515804"/>
          </a:xfrm>
          <a:custGeom>
            <a:avLst/>
            <a:ahLst/>
            <a:rect l="l" t="t" r="r" b="b"/>
            <a:pathLst>
              <a:path w="12161587" h="3515804">
                <a:moveTo>
                  <a:pt x="0" y="0"/>
                </a:moveTo>
                <a:lnTo>
                  <a:pt x="12161587" y="0"/>
                </a:lnTo>
                <a:lnTo>
                  <a:pt x="12161587" y="3515804"/>
                </a:lnTo>
                <a:lnTo>
                  <a:pt x="0" y="351580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902" name="Freeform 4"/>
          <p:cNvSpPr/>
          <p:nvPr/>
        </p:nvSpPr>
        <p:spPr>
          <a:xfrm rot="0" flipH="0" flipV="0">
            <a:off x="12286135" y="7784053"/>
            <a:ext cx="7584885" cy="3028863"/>
          </a:xfrm>
          <a:custGeom>
            <a:avLst/>
            <a:ahLst/>
            <a:rect l="l" t="t" r="r" b="b"/>
            <a:pathLst>
              <a:path w="7584885" h="3028863">
                <a:moveTo>
                  <a:pt x="0" y="0"/>
                </a:moveTo>
                <a:lnTo>
                  <a:pt x="7584884" y="0"/>
                </a:lnTo>
                <a:lnTo>
                  <a:pt x="7584884" y="3028864"/>
                </a:lnTo>
                <a:lnTo>
                  <a:pt x="0" y="302886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903" name="Freeform 5"/>
          <p:cNvSpPr/>
          <p:nvPr/>
        </p:nvSpPr>
        <p:spPr>
          <a:xfrm rot="0" flipH="0" flipV="0">
            <a:off x="-455157" y="8079026"/>
            <a:ext cx="5629190" cy="3375083"/>
          </a:xfrm>
          <a:custGeom>
            <a:avLst/>
            <a:ahLst/>
            <a:rect l="l" t="t" r="r" b="b"/>
            <a:pathLst>
              <a:path w="5629190" h="3375083">
                <a:moveTo>
                  <a:pt x="0" y="0"/>
                </a:moveTo>
                <a:lnTo>
                  <a:pt x="5629189" y="0"/>
                </a:lnTo>
                <a:lnTo>
                  <a:pt x="5629189" y="3375083"/>
                </a:lnTo>
                <a:lnTo>
                  <a:pt x="0" y="337508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grpSp>
        <p:nvGrpSpPr>
          <p:cNvPr id="155" name="Group 6"/>
          <p:cNvGrpSpPr/>
          <p:nvPr/>
        </p:nvGrpSpPr>
        <p:grpSpPr>
          <a:xfrm rot="0">
            <a:off x="3351149" y="4807270"/>
            <a:ext cx="5466592" cy="3271756"/>
            <a:chOff x="0" y="0"/>
            <a:chExt cx="1648383" cy="986558"/>
          </a:xfrm>
        </p:grpSpPr>
        <p:sp>
          <p:nvSpPr>
            <p:cNvPr id="1048904" name="Freeform 7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EAF8FF"/>
            </a:solidFill>
          </p:spPr>
        </p:sp>
        <p:sp>
          <p:nvSpPr>
            <p:cNvPr id="1048905" name="TextBox 8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156" name="Group 9"/>
          <p:cNvGrpSpPr/>
          <p:nvPr/>
        </p:nvGrpSpPr>
        <p:grpSpPr>
          <a:xfrm rot="0">
            <a:off x="9472427" y="4807270"/>
            <a:ext cx="5466592" cy="3271756"/>
            <a:chOff x="0" y="0"/>
            <a:chExt cx="1648383" cy="986558"/>
          </a:xfrm>
        </p:grpSpPr>
        <p:sp>
          <p:nvSpPr>
            <p:cNvPr id="1048906" name="Freeform 10"/>
            <p:cNvSpPr/>
            <p:nvPr/>
          </p:nvSpPr>
          <p:spPr>
            <a:xfrm rot="0" flipH="0" flipV="0">
              <a:off x="0" y="0"/>
              <a:ext cx="1648383" cy="986558"/>
            </a:xfrm>
            <a:custGeom>
              <a:avLst/>
              <a:ahLst/>
              <a:rect l="l" t="t" r="r" b="b"/>
              <a:pathLst>
                <a:path w="1648383" h="986558">
                  <a:moveTo>
                    <a:pt x="71696" y="0"/>
                  </a:moveTo>
                  <a:lnTo>
                    <a:pt x="1576687" y="0"/>
                  </a:lnTo>
                  <a:cubicBezTo>
                    <a:pt x="1595702" y="0"/>
                    <a:pt x="1613938" y="7554"/>
                    <a:pt x="1627384" y="20999"/>
                  </a:cubicBezTo>
                  <a:cubicBezTo>
                    <a:pt x="1640830" y="34445"/>
                    <a:pt x="1648383" y="52681"/>
                    <a:pt x="1648383" y="71696"/>
                  </a:cubicBezTo>
                  <a:lnTo>
                    <a:pt x="1648383" y="914861"/>
                  </a:lnTo>
                  <a:cubicBezTo>
                    <a:pt x="1648383" y="933877"/>
                    <a:pt x="1640830" y="952113"/>
                    <a:pt x="1627384" y="965558"/>
                  </a:cubicBezTo>
                  <a:cubicBezTo>
                    <a:pt x="1613938" y="979004"/>
                    <a:pt x="1595702" y="986558"/>
                    <a:pt x="1576687" y="986558"/>
                  </a:cubicBezTo>
                  <a:lnTo>
                    <a:pt x="71696" y="986558"/>
                  </a:lnTo>
                  <a:cubicBezTo>
                    <a:pt x="52681" y="986558"/>
                    <a:pt x="34445" y="979004"/>
                    <a:pt x="20999" y="965558"/>
                  </a:cubicBezTo>
                  <a:cubicBezTo>
                    <a:pt x="7554" y="952113"/>
                    <a:pt x="0" y="933877"/>
                    <a:pt x="0" y="914861"/>
                  </a:cubicBezTo>
                  <a:lnTo>
                    <a:pt x="0" y="71696"/>
                  </a:lnTo>
                  <a:cubicBezTo>
                    <a:pt x="0" y="52681"/>
                    <a:pt x="7554" y="34445"/>
                    <a:pt x="20999" y="20999"/>
                  </a:cubicBezTo>
                  <a:cubicBezTo>
                    <a:pt x="34445" y="7554"/>
                    <a:pt x="52681" y="0"/>
                    <a:pt x="71696" y="0"/>
                  </a:cubicBezTo>
                  <a:close/>
                </a:path>
              </a:pathLst>
            </a:custGeom>
            <a:solidFill>
              <a:srgbClr val="FFE7E3"/>
            </a:solidFill>
            <a:ln cap="rnd">
              <a:noFill/>
              <a:prstDash val="solid"/>
              <a:round/>
            </a:ln>
          </p:spPr>
        </p:sp>
        <p:sp>
          <p:nvSpPr>
            <p:cNvPr id="1048907" name="TextBox 11"/>
            <p:cNvSpPr txBox="1"/>
            <p:nvPr/>
          </p:nvSpPr>
          <p:spPr>
            <a:xfrm>
              <a:off x="0" y="-38100"/>
              <a:ext cx="1648383" cy="1024658"/>
            </a:xfrm>
            <a:prstGeom prst="rect"/>
          </p:spPr>
          <p:txBody>
            <a:bodyPr anchor="ctr" bIns="50800" lIns="50800" rIns="50800" rtlCol="0" tIns="50800"/>
            <a:p>
              <a:pPr algn="ctr" indent="0" lvl="0" mar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908" name="Freeform 12"/>
          <p:cNvSpPr/>
          <p:nvPr/>
        </p:nvSpPr>
        <p:spPr>
          <a:xfrm rot="0" flipH="0" flipV="0">
            <a:off x="4629194" y="5088878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09" name="Freeform 13"/>
          <p:cNvSpPr/>
          <p:nvPr/>
        </p:nvSpPr>
        <p:spPr>
          <a:xfrm rot="0" flipH="0" flipV="0">
            <a:off x="5232878" y="5888129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10" name="TextBox 14"/>
          <p:cNvSpPr txBox="1"/>
          <p:nvPr/>
        </p:nvSpPr>
        <p:spPr>
          <a:xfrm rot="0">
            <a:off x="4857472" y="2837357"/>
            <a:ext cx="8573056" cy="1711960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3480"/>
              </a:lnSpc>
            </a:pPr>
            <a:r>
              <a:rPr b="1" sz="15494" lang="en-US" spc="-573">
                <a:solidFill>
                  <a:srgbClr val="259962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9 - 3 = 6</a:t>
            </a:r>
          </a:p>
        </p:txBody>
      </p:sp>
      <p:sp>
        <p:nvSpPr>
          <p:cNvPr id="1048911" name="Freeform 15"/>
          <p:cNvSpPr/>
          <p:nvPr/>
        </p:nvSpPr>
        <p:spPr>
          <a:xfrm rot="0" flipH="0" flipV="0">
            <a:off x="6084445" y="5088878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3" y="0"/>
                </a:lnTo>
                <a:lnTo>
                  <a:pt x="808743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12" name="Freeform 16"/>
          <p:cNvSpPr/>
          <p:nvPr/>
        </p:nvSpPr>
        <p:spPr>
          <a:xfrm rot="0" flipH="0" flipV="0">
            <a:off x="6084445" y="6794054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3" y="0"/>
                </a:lnTo>
                <a:lnTo>
                  <a:pt x="808743" y="905924"/>
                </a:lnTo>
                <a:lnTo>
                  <a:pt x="0" y="90592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13" name="Freeform 17"/>
          <p:cNvSpPr/>
          <p:nvPr/>
        </p:nvSpPr>
        <p:spPr>
          <a:xfrm rot="0" flipH="0" flipV="0">
            <a:off x="6730952" y="5888129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3" y="0"/>
                </a:lnTo>
                <a:lnTo>
                  <a:pt x="808743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14" name="Freeform 18"/>
          <p:cNvSpPr/>
          <p:nvPr/>
        </p:nvSpPr>
        <p:spPr>
          <a:xfrm rot="0" flipH="0" flipV="0">
            <a:off x="12548623" y="5541840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3" y="0"/>
                </a:lnTo>
                <a:lnTo>
                  <a:pt x="808743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15" name="Freeform 19"/>
          <p:cNvSpPr/>
          <p:nvPr/>
        </p:nvSpPr>
        <p:spPr>
          <a:xfrm rot="0" flipH="0" flipV="0">
            <a:off x="11054079" y="5537223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16" name="Freeform 20"/>
          <p:cNvSpPr/>
          <p:nvPr/>
        </p:nvSpPr>
        <p:spPr>
          <a:xfrm rot="0" flipH="0" flipV="0">
            <a:off x="11739879" y="6533347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5"/>
                </a:lnTo>
                <a:lnTo>
                  <a:pt x="0" y="90592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17" name="Freeform 21"/>
          <p:cNvSpPr/>
          <p:nvPr/>
        </p:nvSpPr>
        <p:spPr>
          <a:xfrm rot="0" flipH="0" flipV="0">
            <a:off x="4629194" y="6794054"/>
            <a:ext cx="808744" cy="905925"/>
          </a:xfrm>
          <a:custGeom>
            <a:avLst/>
            <a:ahLst/>
            <a:rect l="l" t="t" r="r" b="b"/>
            <a:pathLst>
              <a:path w="808744" h="905925">
                <a:moveTo>
                  <a:pt x="0" y="0"/>
                </a:moveTo>
                <a:lnTo>
                  <a:pt x="808744" y="0"/>
                </a:lnTo>
                <a:lnTo>
                  <a:pt x="808744" y="905924"/>
                </a:lnTo>
                <a:lnTo>
                  <a:pt x="0" y="905924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grpSp>
        <p:nvGrpSpPr>
          <p:cNvPr id="157" name="Group 22"/>
          <p:cNvGrpSpPr/>
          <p:nvPr/>
        </p:nvGrpSpPr>
        <p:grpSpPr>
          <a:xfrm rot="0">
            <a:off x="555706" y="4663058"/>
            <a:ext cx="1132567" cy="1132567"/>
            <a:chOff x="0" y="0"/>
            <a:chExt cx="1510089" cy="1510089"/>
          </a:xfrm>
        </p:grpSpPr>
        <p:grpSp>
          <p:nvGrpSpPr>
            <p:cNvPr id="158" name="Group 23"/>
            <p:cNvGrpSpPr/>
            <p:nvPr/>
          </p:nvGrpSpPr>
          <p:grpSpPr>
            <a:xfrm rot="-1080000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918" name="Freeform 24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919" name="TextBox 2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59" name="Group 26"/>
            <p:cNvGrpSpPr/>
            <p:nvPr/>
          </p:nvGrpSpPr>
          <p:grpSpPr>
            <a:xfrm rot="-10800000">
              <a:off x="294353" y="316935"/>
              <a:ext cx="792669" cy="792669"/>
              <a:chOff x="0" y="0"/>
              <a:chExt cx="812800" cy="812800"/>
            </a:xfrm>
          </p:grpSpPr>
          <p:sp>
            <p:nvSpPr>
              <p:cNvPr id="1048920" name="Freeform 27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921" name="TextBox 2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60" name="Group 29"/>
            <p:cNvGrpSpPr/>
            <p:nvPr/>
          </p:nvGrpSpPr>
          <p:grpSpPr>
            <a:xfrm rot="-10800000">
              <a:off x="294353" y="400485"/>
              <a:ext cx="792669" cy="792669"/>
              <a:chOff x="0" y="0"/>
              <a:chExt cx="812800" cy="812800"/>
            </a:xfrm>
          </p:grpSpPr>
          <p:sp>
            <p:nvSpPr>
              <p:cNvPr id="1048922" name="Freeform 30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923" name="TextBox 31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grpSp>
        <p:nvGrpSpPr>
          <p:cNvPr id="161" name="Group 32"/>
          <p:cNvGrpSpPr/>
          <p:nvPr/>
        </p:nvGrpSpPr>
        <p:grpSpPr>
          <a:xfrm rot="0">
            <a:off x="16693017" y="4663058"/>
            <a:ext cx="1132567" cy="1132567"/>
            <a:chOff x="0" y="0"/>
            <a:chExt cx="1510089" cy="1510089"/>
          </a:xfrm>
        </p:grpSpPr>
        <p:grpSp>
          <p:nvGrpSpPr>
            <p:cNvPr id="162" name="Group 33"/>
            <p:cNvGrpSpPr/>
            <p:nvPr/>
          </p:nvGrpSpPr>
          <p:grpSpPr>
            <a:xfrm rot="0">
              <a:off x="0" y="0"/>
              <a:ext cx="1510089" cy="1510089"/>
              <a:chOff x="0" y="0"/>
              <a:chExt cx="812800" cy="812800"/>
            </a:xfrm>
          </p:grpSpPr>
          <p:sp>
            <p:nvSpPr>
              <p:cNvPr id="1048924" name="Freeform 34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EB85F"/>
              </a:solidFill>
            </p:spPr>
          </p:sp>
          <p:sp>
            <p:nvSpPr>
              <p:cNvPr id="1048925" name="TextBox 3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63" name="Group 36"/>
            <p:cNvGrpSpPr/>
            <p:nvPr/>
          </p:nvGrpSpPr>
          <p:grpSpPr>
            <a:xfrm rot="0">
              <a:off x="423068" y="318982"/>
              <a:ext cx="792669" cy="792669"/>
              <a:chOff x="0" y="0"/>
              <a:chExt cx="812800" cy="812800"/>
            </a:xfrm>
          </p:grpSpPr>
          <p:sp>
            <p:nvSpPr>
              <p:cNvPr id="1048926" name="Freeform 37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017C4A"/>
              </a:solidFill>
            </p:spPr>
          </p:sp>
          <p:sp>
            <p:nvSpPr>
              <p:cNvPr id="1048927" name="TextBox 3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64" name="Group 39"/>
            <p:cNvGrpSpPr/>
            <p:nvPr/>
          </p:nvGrpSpPr>
          <p:grpSpPr>
            <a:xfrm rot="0">
              <a:off x="423068" y="398438"/>
              <a:ext cx="792669" cy="792669"/>
              <a:chOff x="0" y="0"/>
              <a:chExt cx="812800" cy="812800"/>
            </a:xfrm>
          </p:grpSpPr>
          <p:sp>
            <p:nvSpPr>
              <p:cNvPr id="1048928" name="Freeform 40"/>
              <p:cNvSpPr/>
              <p:nvPr/>
            </p:nvSpPr>
            <p:spPr>
              <a:xfrm rot="0" flipH="0" flipV="0">
                <a:off x="0" y="56206"/>
                <a:ext cx="753133" cy="700389"/>
              </a:xfrm>
              <a:custGeom>
                <a:avLst/>
                <a:ahLst/>
                <a:rect l="l" t="t" r="r" b="b"/>
                <a:pathLst>
                  <a:path w="753133" h="700389">
                    <a:moveTo>
                      <a:pt x="679531" y="216925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188471" y="146994"/>
                    </a:lnTo>
                    <a:cubicBezTo>
                      <a:pt x="84381" y="146994"/>
                      <a:pt x="0" y="231375"/>
                      <a:pt x="0" y="335465"/>
                    </a:cubicBezTo>
                    <a:lnTo>
                      <a:pt x="0" y="364923"/>
                    </a:lnTo>
                    <a:cubicBezTo>
                      <a:pt x="0" y="469013"/>
                      <a:pt x="84381" y="553394"/>
                      <a:pt x="188471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79531" y="483463"/>
                    </a:lnTo>
                    <a:cubicBezTo>
                      <a:pt x="753133" y="409861"/>
                      <a:pt x="753133" y="290528"/>
                      <a:pt x="679531" y="216925"/>
                    </a:cubicBezTo>
                    <a:close/>
                  </a:path>
                </a:pathLst>
              </a:custGeom>
              <a:solidFill>
                <a:srgbClr val="CCFFA2"/>
              </a:solidFill>
            </p:spPr>
          </p:sp>
          <p:sp>
            <p:nvSpPr>
              <p:cNvPr id="1048929" name="TextBox 41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50800" lIns="50800" rIns="50800" rtlCol="0" tIns="50800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E7F2"/>
        </a:solidFill>
      </p:bgPr>
    </p:bg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0" name="Freeform 2"/>
          <p:cNvSpPr/>
          <p:nvPr/>
        </p:nvSpPr>
        <p:spPr>
          <a:xfrm rot="-81585" flipH="0" flipV="0">
            <a:off x="1582939" y="818426"/>
            <a:ext cx="15122122" cy="13931254"/>
          </a:xfrm>
          <a:custGeom>
            <a:avLst/>
            <a:ahLst/>
            <a:rect l="l" t="t" r="r" b="b"/>
            <a:pathLst>
              <a:path w="15122122" h="13931254">
                <a:moveTo>
                  <a:pt x="0" y="0"/>
                </a:moveTo>
                <a:lnTo>
                  <a:pt x="15122122" y="0"/>
                </a:lnTo>
                <a:lnTo>
                  <a:pt x="15122122" y="13931255"/>
                </a:lnTo>
                <a:lnTo>
                  <a:pt x="0" y="13931255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931" name="Freeform 3"/>
          <p:cNvSpPr/>
          <p:nvPr/>
        </p:nvSpPr>
        <p:spPr>
          <a:xfrm rot="4970131" flipH="0" flipV="0">
            <a:off x="9015672" y="1393062"/>
            <a:ext cx="256656" cy="885022"/>
          </a:xfrm>
          <a:custGeom>
            <a:avLst/>
            <a:ahLst/>
            <a:rect l="l" t="t" r="r" b="b"/>
            <a:pathLst>
              <a:path w="256656" h="885022">
                <a:moveTo>
                  <a:pt x="0" y="0"/>
                </a:moveTo>
                <a:lnTo>
                  <a:pt x="256656" y="0"/>
                </a:lnTo>
                <a:lnTo>
                  <a:pt x="256656" y="885022"/>
                </a:lnTo>
                <a:lnTo>
                  <a:pt x="0" y="885022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932" name="TextBox 4"/>
          <p:cNvSpPr txBox="1"/>
          <p:nvPr/>
        </p:nvSpPr>
        <p:spPr>
          <a:xfrm rot="-132698">
            <a:off x="4320880" y="2938365"/>
            <a:ext cx="9652855" cy="4957065"/>
          </a:xfrm>
          <a:prstGeom prst="rect"/>
        </p:spPr>
        <p:txBody>
          <a:bodyPr anchor="t" bIns="0" lIns="0" rIns="0" rtlCol="0" tIns="0">
            <a:spAutoFit/>
          </a:bodyPr>
          <a:p>
            <a:pPr algn="ctr" indent="0" lvl="0" marL="0">
              <a:lnSpc>
                <a:spcPts val="19516"/>
              </a:lnSpc>
            </a:pPr>
            <a:r>
              <a:rPr sz="22432" lang="en-US" spc="-829">
                <a:solidFill>
                  <a:srgbClr val="EB6D57"/>
                </a:solidFill>
                <a:latin typeface="Black Han Sans"/>
                <a:ea typeface="Black Han Sans"/>
                <a:cs typeface="Black Han Sans"/>
                <a:sym typeface="Black Han Sans"/>
              </a:rPr>
              <a:t>Great Job!</a:t>
            </a:r>
          </a:p>
        </p:txBody>
      </p:sp>
      <p:sp>
        <p:nvSpPr>
          <p:cNvPr id="1048933" name="Freeform 5"/>
          <p:cNvSpPr/>
          <p:nvPr/>
        </p:nvSpPr>
        <p:spPr>
          <a:xfrm rot="0" flipH="0" flipV="0">
            <a:off x="1587582" y="8440594"/>
            <a:ext cx="14827040" cy="4286362"/>
          </a:xfrm>
          <a:custGeom>
            <a:avLst/>
            <a:ahLst/>
            <a:rect l="l" t="t" r="r" b="b"/>
            <a:pathLst>
              <a:path w="14827040" h="4286362">
                <a:moveTo>
                  <a:pt x="0" y="0"/>
                </a:moveTo>
                <a:lnTo>
                  <a:pt x="14827040" y="0"/>
                </a:lnTo>
                <a:lnTo>
                  <a:pt x="14827040" y="4286362"/>
                </a:lnTo>
                <a:lnTo>
                  <a:pt x="0" y="4286362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934" name="Freeform 6"/>
          <p:cNvSpPr/>
          <p:nvPr/>
        </p:nvSpPr>
        <p:spPr>
          <a:xfrm rot="0" flipH="0" flipV="0">
            <a:off x="13180306" y="7252758"/>
            <a:ext cx="9247263" cy="3692699"/>
          </a:xfrm>
          <a:custGeom>
            <a:avLst/>
            <a:ahLst/>
            <a:rect l="l" t="t" r="r" b="b"/>
            <a:pathLst>
              <a:path w="9247263" h="3692699">
                <a:moveTo>
                  <a:pt x="0" y="0"/>
                </a:moveTo>
                <a:lnTo>
                  <a:pt x="9247263" y="0"/>
                </a:lnTo>
                <a:lnTo>
                  <a:pt x="9247263" y="3692699"/>
                </a:lnTo>
                <a:lnTo>
                  <a:pt x="0" y="3692699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sp>
        <p:nvSpPr>
          <p:cNvPr id="1048935" name="Freeform 7"/>
          <p:cNvSpPr/>
          <p:nvPr/>
        </p:nvSpPr>
        <p:spPr>
          <a:xfrm rot="0" flipH="0" flipV="0">
            <a:off x="-1492328" y="7994327"/>
            <a:ext cx="6862938" cy="4114800"/>
          </a:xfrm>
          <a:custGeom>
            <a:avLst/>
            <a:ahLst/>
            <a:rect l="l" t="t" r="r" b="b"/>
            <a:pathLst>
              <a:path w="6862938" h="4114800">
                <a:moveTo>
                  <a:pt x="0" y="0"/>
                </a:moveTo>
                <a:lnTo>
                  <a:pt x="6862939" y="0"/>
                </a:lnTo>
                <a:lnTo>
                  <a:pt x="68629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5"/>
            <a:stretch>
              <a:fillRect l="0" t="0" r="0" b="0"/>
            </a:stretch>
          </a:blipFill>
        </p:spPr>
      </p:sp>
      <p:sp>
        <p:nvSpPr>
          <p:cNvPr id="1048936" name="Freeform 8"/>
          <p:cNvSpPr/>
          <p:nvPr/>
        </p:nvSpPr>
        <p:spPr>
          <a:xfrm rot="0" flipH="0" flipV="0">
            <a:off x="-1857045" y="1604623"/>
            <a:ext cx="4216482" cy="1594597"/>
          </a:xfrm>
          <a:custGeom>
            <a:avLst/>
            <a:ahLst/>
            <a:rect l="l" t="t" r="r" b="b"/>
            <a:pathLst>
              <a:path w="4216482" h="1594597">
                <a:moveTo>
                  <a:pt x="0" y="0"/>
                </a:moveTo>
                <a:lnTo>
                  <a:pt x="4216482" y="0"/>
                </a:lnTo>
                <a:lnTo>
                  <a:pt x="4216482" y="1594597"/>
                </a:lnTo>
                <a:lnTo>
                  <a:pt x="0" y="1594597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6"/>
            <a:stretch>
              <a:fillRect l="0" t="0" r="0" b="0"/>
            </a:stretch>
          </a:blipFill>
        </p:spPr>
      </p:sp>
      <p:sp>
        <p:nvSpPr>
          <p:cNvPr id="1048937" name="Freeform 9"/>
          <p:cNvSpPr/>
          <p:nvPr/>
        </p:nvSpPr>
        <p:spPr>
          <a:xfrm rot="0" flipH="0" flipV="0">
            <a:off x="15605077" y="2236157"/>
            <a:ext cx="2546561" cy="963063"/>
          </a:xfrm>
          <a:custGeom>
            <a:avLst/>
            <a:ahLst/>
            <a:rect l="l" t="t" r="r" b="b"/>
            <a:pathLst>
              <a:path w="2546561" h="963063">
                <a:moveTo>
                  <a:pt x="0" y="0"/>
                </a:moveTo>
                <a:lnTo>
                  <a:pt x="2546561" y="0"/>
                </a:lnTo>
                <a:lnTo>
                  <a:pt x="2546561" y="963063"/>
                </a:lnTo>
                <a:lnTo>
                  <a:pt x="0" y="96306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id="1048938" name="Freeform 10"/>
          <p:cNvSpPr/>
          <p:nvPr/>
        </p:nvSpPr>
        <p:spPr>
          <a:xfrm rot="0" flipH="0" flipV="0">
            <a:off x="251196" y="6151482"/>
            <a:ext cx="2546561" cy="963063"/>
          </a:xfrm>
          <a:custGeom>
            <a:avLst/>
            <a:ahLst/>
            <a:rect l="l" t="t" r="r" b="b"/>
            <a:pathLst>
              <a:path w="2546561" h="963063">
                <a:moveTo>
                  <a:pt x="0" y="0"/>
                </a:moveTo>
                <a:lnTo>
                  <a:pt x="2546561" y="0"/>
                </a:lnTo>
                <a:lnTo>
                  <a:pt x="2546561" y="963063"/>
                </a:lnTo>
                <a:lnTo>
                  <a:pt x="0" y="96306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id="166" name="Group 12"/>
          <p:cNvGrpSpPr/>
          <p:nvPr/>
        </p:nvGrpSpPr>
        <p:grpSpPr>
          <a:xfrm rot="0">
            <a:off x="848922" y="4553786"/>
            <a:ext cx="1351110" cy="1351110"/>
            <a:chOff x="0" y="0"/>
            <a:chExt cx="1801480" cy="1801480"/>
          </a:xfrm>
        </p:grpSpPr>
        <p:grpSp>
          <p:nvGrpSpPr>
            <p:cNvPr id="167" name="Group 13"/>
            <p:cNvGrpSpPr/>
            <p:nvPr/>
          </p:nvGrpSpPr>
          <p:grpSpPr>
            <a:xfrm rot="-10800000">
              <a:off x="0" y="0"/>
              <a:ext cx="1801480" cy="1801480"/>
              <a:chOff x="0" y="0"/>
              <a:chExt cx="812800" cy="812800"/>
            </a:xfrm>
          </p:grpSpPr>
          <p:sp>
            <p:nvSpPr>
              <p:cNvPr id="1048940" name="Freeform 14"/>
              <p:cNvSpPr/>
              <p:nvPr/>
            </p:nvSpPr>
            <p:spPr>
              <a:xfrm rot="0" flipH="0" flipV="0">
                <a:off x="0" y="0"/>
                <a:ext cx="812800" cy="812800"/>
              </a:xfrm>
              <a:custGeom>
                <a:avLst/>
                <a:ah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6D57"/>
              </a:solidFill>
            </p:spPr>
          </p:sp>
          <p:sp>
            <p:nvSpPr>
              <p:cNvPr id="1048941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68" name="Group 16"/>
            <p:cNvGrpSpPr/>
            <p:nvPr/>
          </p:nvGrpSpPr>
          <p:grpSpPr>
            <a:xfrm rot="-10800000">
              <a:off x="351152" y="378092"/>
              <a:ext cx="945624" cy="945624"/>
              <a:chOff x="0" y="0"/>
              <a:chExt cx="812800" cy="812800"/>
            </a:xfrm>
          </p:grpSpPr>
          <p:sp>
            <p:nvSpPr>
              <p:cNvPr id="1048942" name="Freeform 17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C44B36"/>
              </a:solidFill>
            </p:spPr>
          </p:sp>
          <p:sp>
            <p:nvSpPr>
              <p:cNvPr id="1048943" name="TextBox 18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id="169" name="Group 19"/>
            <p:cNvGrpSpPr/>
            <p:nvPr/>
          </p:nvGrpSpPr>
          <p:grpSpPr>
            <a:xfrm rot="-10800000">
              <a:off x="351152" y="477764"/>
              <a:ext cx="945624" cy="945624"/>
              <a:chOff x="0" y="0"/>
              <a:chExt cx="812800" cy="812800"/>
            </a:xfrm>
          </p:grpSpPr>
          <p:sp>
            <p:nvSpPr>
              <p:cNvPr id="1048944" name="Freeform 20"/>
              <p:cNvSpPr/>
              <p:nvPr/>
            </p:nvSpPr>
            <p:spPr>
              <a:xfrm rot="0" flipH="0" flipV="0">
                <a:off x="0" y="56206"/>
                <a:ext cx="710312" cy="700389"/>
              </a:xfrm>
              <a:custGeom>
                <a:avLst/>
                <a:ahLst/>
                <a:rect l="l" t="t" r="r" b="b"/>
                <a:pathLst>
                  <a:path w="710312" h="700389">
                    <a:moveTo>
                      <a:pt x="637842" y="175236"/>
                    </a:moveTo>
                    <a:lnTo>
                      <a:pt x="478242" y="15636"/>
                    </a:lnTo>
                    <a:cubicBezTo>
                      <a:pt x="466206" y="3600"/>
                      <a:pt x="448105" y="0"/>
                      <a:pt x="432379" y="6513"/>
                    </a:cubicBezTo>
                    <a:cubicBezTo>
                      <a:pt x="416653" y="13027"/>
                      <a:pt x="406400" y="28373"/>
                      <a:pt x="406400" y="45394"/>
                    </a:cubicBezTo>
                    <a:lnTo>
                      <a:pt x="406400" y="45394"/>
                    </a:lnTo>
                    <a:cubicBezTo>
                      <a:pt x="406400" y="101506"/>
                      <a:pt x="360912" y="146994"/>
                      <a:pt x="304800" y="146994"/>
                    </a:cubicBezTo>
                    <a:lnTo>
                      <a:pt x="203200" y="146994"/>
                    </a:lnTo>
                    <a:cubicBezTo>
                      <a:pt x="90976" y="146994"/>
                      <a:pt x="0" y="237970"/>
                      <a:pt x="0" y="350194"/>
                    </a:cubicBezTo>
                    <a:lnTo>
                      <a:pt x="0" y="350194"/>
                    </a:lnTo>
                    <a:cubicBezTo>
                      <a:pt x="0" y="462418"/>
                      <a:pt x="90976" y="553394"/>
                      <a:pt x="203200" y="553394"/>
                    </a:cubicBezTo>
                    <a:lnTo>
                      <a:pt x="304800" y="553394"/>
                    </a:lnTo>
                    <a:cubicBezTo>
                      <a:pt x="360912" y="553394"/>
                      <a:pt x="406400" y="598882"/>
                      <a:pt x="406400" y="654994"/>
                    </a:cubicBezTo>
                    <a:lnTo>
                      <a:pt x="406400" y="654994"/>
                    </a:lnTo>
                    <a:cubicBezTo>
                      <a:pt x="406400" y="672015"/>
                      <a:pt x="416653" y="687361"/>
                      <a:pt x="432379" y="693875"/>
                    </a:cubicBezTo>
                    <a:cubicBezTo>
                      <a:pt x="448105" y="700388"/>
                      <a:pt x="466206" y="696788"/>
                      <a:pt x="478242" y="684752"/>
                    </a:cubicBezTo>
                    <a:lnTo>
                      <a:pt x="637842" y="525152"/>
                    </a:lnTo>
                    <a:cubicBezTo>
                      <a:pt x="684244" y="478750"/>
                      <a:pt x="710312" y="415816"/>
                      <a:pt x="710312" y="350194"/>
                    </a:cubicBezTo>
                    <a:cubicBezTo>
                      <a:pt x="710312" y="284572"/>
                      <a:pt x="684244" y="221638"/>
                      <a:pt x="637842" y="175236"/>
                    </a:cubicBezTo>
                    <a:close/>
                  </a:path>
                </a:pathLst>
              </a:custGeom>
              <a:solidFill>
                <a:srgbClr val="FFE0CF"/>
              </a:solidFill>
            </p:spPr>
          </p:sp>
          <p:sp>
            <p:nvSpPr>
              <p:cNvPr id="1048945" name="TextBox 21"/>
              <p:cNvSpPr txBox="1"/>
              <p:nvPr/>
            </p:nvSpPr>
            <p:spPr>
              <a:xfrm>
                <a:off x="0" y="165100"/>
                <a:ext cx="711200" cy="444500"/>
              </a:xfrm>
              <a:prstGeom prst="rect"/>
            </p:spPr>
            <p:txBody>
              <a:bodyPr anchor="ctr" bIns="38695" lIns="38695" rIns="38695" rtlCol="0" tIns="38695"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23106RN0DA</dc:creator>
  <dcterms:created xsi:type="dcterms:W3CDTF">2006-08-15T14:00:00Z</dcterms:created>
  <dcterms:modified xsi:type="dcterms:W3CDTF">2025-08-25T18:13:50Z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2abd739ad6f649aeaf053bb7b0842e51</vt:lpwstr>
  </property>
</Properties>
</file>