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8288000" cy="10287000"/>
  <p:notesSz cx="6858000" cy="9144000"/>
  <p:embeddedFontLst>
    <p:embeddedFont>
      <p:font typeface="KG Primary Penmanship" charset="1" panose="02000506000000020003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54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9.png" Type="http://schemas.openxmlformats.org/officeDocument/2006/relationships/image"/><Relationship Id="rId3" Target="../media/image60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65.png" Type="http://schemas.openxmlformats.org/officeDocument/2006/relationships/image"/><Relationship Id="rId5" Target="../media/image6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999699" y="-471255"/>
            <a:ext cx="8408415" cy="5614755"/>
            <a:chOff x="0" y="0"/>
            <a:chExt cx="28130814" cy="187844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27986034" cy="18639690"/>
            </a:xfrm>
            <a:custGeom>
              <a:avLst/>
              <a:gdLst/>
              <a:ahLst/>
              <a:cxnLst/>
              <a:rect r="r" b="b" t="t" l="l"/>
              <a:pathLst>
                <a:path h="18639690" w="27986034">
                  <a:moveTo>
                    <a:pt x="0" y="0"/>
                  </a:moveTo>
                  <a:lnTo>
                    <a:pt x="27986034" y="0"/>
                  </a:lnTo>
                  <a:lnTo>
                    <a:pt x="27986034" y="18639690"/>
                  </a:lnTo>
                  <a:lnTo>
                    <a:pt x="0" y="18639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130813" cy="18784470"/>
            </a:xfrm>
            <a:custGeom>
              <a:avLst/>
              <a:gdLst/>
              <a:ahLst/>
              <a:cxnLst/>
              <a:rect r="r" b="b" t="t" l="l"/>
              <a:pathLst>
                <a:path h="18784470" w="28130813">
                  <a:moveTo>
                    <a:pt x="27986034" y="18639690"/>
                  </a:moveTo>
                  <a:lnTo>
                    <a:pt x="28130813" y="18639690"/>
                  </a:lnTo>
                  <a:lnTo>
                    <a:pt x="28130813" y="18784470"/>
                  </a:lnTo>
                  <a:lnTo>
                    <a:pt x="27986034" y="18784470"/>
                  </a:lnTo>
                  <a:lnTo>
                    <a:pt x="27986034" y="1863969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8639690"/>
                  </a:lnTo>
                  <a:lnTo>
                    <a:pt x="0" y="18639690"/>
                  </a:lnTo>
                  <a:lnTo>
                    <a:pt x="0" y="144780"/>
                  </a:lnTo>
                  <a:close/>
                  <a:moveTo>
                    <a:pt x="0" y="18639690"/>
                  </a:moveTo>
                  <a:lnTo>
                    <a:pt x="144780" y="18639690"/>
                  </a:lnTo>
                  <a:lnTo>
                    <a:pt x="144780" y="18784470"/>
                  </a:lnTo>
                  <a:lnTo>
                    <a:pt x="0" y="18784470"/>
                  </a:lnTo>
                  <a:lnTo>
                    <a:pt x="0" y="18639690"/>
                  </a:lnTo>
                  <a:close/>
                  <a:moveTo>
                    <a:pt x="27986034" y="144780"/>
                  </a:moveTo>
                  <a:lnTo>
                    <a:pt x="28130813" y="144780"/>
                  </a:lnTo>
                  <a:lnTo>
                    <a:pt x="28130813" y="18639690"/>
                  </a:lnTo>
                  <a:lnTo>
                    <a:pt x="27986034" y="18639690"/>
                  </a:lnTo>
                  <a:lnTo>
                    <a:pt x="27986034" y="144780"/>
                  </a:lnTo>
                  <a:close/>
                  <a:moveTo>
                    <a:pt x="144780" y="18639690"/>
                  </a:moveTo>
                  <a:lnTo>
                    <a:pt x="27986034" y="18639690"/>
                  </a:lnTo>
                  <a:lnTo>
                    <a:pt x="27986034" y="18784470"/>
                  </a:lnTo>
                  <a:lnTo>
                    <a:pt x="144780" y="18784470"/>
                  </a:lnTo>
                  <a:lnTo>
                    <a:pt x="144780" y="18639690"/>
                  </a:lnTo>
                  <a:close/>
                  <a:moveTo>
                    <a:pt x="27986034" y="0"/>
                  </a:moveTo>
                  <a:lnTo>
                    <a:pt x="28130813" y="0"/>
                  </a:lnTo>
                  <a:lnTo>
                    <a:pt x="28130813" y="144780"/>
                  </a:lnTo>
                  <a:lnTo>
                    <a:pt x="27986034" y="144780"/>
                  </a:lnTo>
                  <a:lnTo>
                    <a:pt x="2798603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7986034" y="0"/>
                  </a:lnTo>
                  <a:lnTo>
                    <a:pt x="2798603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2091297" y="377098"/>
            <a:ext cx="6956726" cy="5000147"/>
          </a:xfrm>
          <a:custGeom>
            <a:avLst/>
            <a:gdLst/>
            <a:ahLst/>
            <a:cxnLst/>
            <a:rect r="r" b="b" t="t" l="l"/>
            <a:pathLst>
              <a:path h="5000147" w="6956726">
                <a:moveTo>
                  <a:pt x="0" y="0"/>
                </a:moveTo>
                <a:lnTo>
                  <a:pt x="6956726" y="0"/>
                </a:lnTo>
                <a:lnTo>
                  <a:pt x="6956726" y="5000147"/>
                </a:lnTo>
                <a:lnTo>
                  <a:pt x="0" y="50001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5143500"/>
            <a:ext cx="3379280" cy="4114800"/>
          </a:xfrm>
          <a:custGeom>
            <a:avLst/>
            <a:gdLst/>
            <a:ahLst/>
            <a:cxnLst/>
            <a:rect r="r" b="b" t="t" l="l"/>
            <a:pathLst>
              <a:path h="4114800" w="3379280">
                <a:moveTo>
                  <a:pt x="0" y="0"/>
                </a:moveTo>
                <a:lnTo>
                  <a:pt x="3379280" y="0"/>
                </a:lnTo>
                <a:lnTo>
                  <a:pt x="33792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471390" y="5143500"/>
            <a:ext cx="2936939" cy="4114800"/>
          </a:xfrm>
          <a:custGeom>
            <a:avLst/>
            <a:gdLst/>
            <a:ahLst/>
            <a:cxnLst/>
            <a:rect r="r" b="b" t="t" l="l"/>
            <a:pathLst>
              <a:path h="4114800" w="2936939">
                <a:moveTo>
                  <a:pt x="0" y="0"/>
                </a:moveTo>
                <a:lnTo>
                  <a:pt x="2936939" y="0"/>
                </a:lnTo>
                <a:lnTo>
                  <a:pt x="293693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80020" y="5143500"/>
            <a:ext cx="3379280" cy="4114800"/>
          </a:xfrm>
          <a:custGeom>
            <a:avLst/>
            <a:gdLst/>
            <a:ahLst/>
            <a:cxnLst/>
            <a:rect r="r" b="b" t="t" l="l"/>
            <a:pathLst>
              <a:path h="4114800" w="3379280">
                <a:moveTo>
                  <a:pt x="0" y="0"/>
                </a:moveTo>
                <a:lnTo>
                  <a:pt x="3379280" y="0"/>
                </a:lnTo>
                <a:lnTo>
                  <a:pt x="33792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736263"/>
            <a:ext cx="8192210" cy="3660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98"/>
              </a:lnSpc>
            </a:pPr>
            <a:r>
              <a:rPr lang="en-US" sz="12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 CAN WRITE NUMBERS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24805" y="6381668"/>
            <a:ext cx="4557796" cy="2876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138"/>
              </a:lnSpc>
            </a:pPr>
            <a:r>
              <a:rPr lang="en-US" sz="20126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6A8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snakes you can see: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3031880" cy="3691786"/>
          </a:xfrm>
          <a:custGeom>
            <a:avLst/>
            <a:gdLst/>
            <a:ahLst/>
            <a:cxnLst/>
            <a:rect r="r" b="b" t="t" l="l"/>
            <a:pathLst>
              <a:path h="3691786" w="3031880">
                <a:moveTo>
                  <a:pt x="0" y="0"/>
                </a:moveTo>
                <a:lnTo>
                  <a:pt x="3031880" y="0"/>
                </a:lnTo>
                <a:lnTo>
                  <a:pt x="303188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28273" y="5566514"/>
            <a:ext cx="3031880" cy="3691786"/>
          </a:xfrm>
          <a:custGeom>
            <a:avLst/>
            <a:gdLst/>
            <a:ahLst/>
            <a:cxnLst/>
            <a:rect r="r" b="b" t="t" l="l"/>
            <a:pathLst>
              <a:path h="3691786" w="3031880">
                <a:moveTo>
                  <a:pt x="0" y="0"/>
                </a:moveTo>
                <a:lnTo>
                  <a:pt x="3031880" y="0"/>
                </a:lnTo>
                <a:lnTo>
                  <a:pt x="303188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827847" y="5566514"/>
            <a:ext cx="3031880" cy="3691786"/>
          </a:xfrm>
          <a:custGeom>
            <a:avLst/>
            <a:gdLst/>
            <a:ahLst/>
            <a:cxnLst/>
            <a:rect r="r" b="b" t="t" l="l"/>
            <a:pathLst>
              <a:path h="3691786" w="3031880">
                <a:moveTo>
                  <a:pt x="0" y="0"/>
                </a:moveTo>
                <a:lnTo>
                  <a:pt x="3031880" y="0"/>
                </a:lnTo>
                <a:lnTo>
                  <a:pt x="303188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227420" y="5566514"/>
            <a:ext cx="3031880" cy="3691786"/>
          </a:xfrm>
          <a:custGeom>
            <a:avLst/>
            <a:gdLst/>
            <a:ahLst/>
            <a:cxnLst/>
            <a:rect r="r" b="b" t="t" l="l"/>
            <a:pathLst>
              <a:path h="3691786" w="3031880">
                <a:moveTo>
                  <a:pt x="0" y="0"/>
                </a:moveTo>
                <a:lnTo>
                  <a:pt x="3031880" y="0"/>
                </a:lnTo>
                <a:lnTo>
                  <a:pt x="303188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0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Start at the top, make a circle, that's the way to make a zero.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5740510" y="2910792"/>
            <a:ext cx="6806980" cy="6347508"/>
          </a:xfrm>
          <a:custGeom>
            <a:avLst/>
            <a:gdLst/>
            <a:ahLst/>
            <a:cxnLst/>
            <a:rect r="r" b="b" t="t" l="l"/>
            <a:pathLst>
              <a:path h="6347508" w="6806980">
                <a:moveTo>
                  <a:pt x="0" y="0"/>
                </a:moveTo>
                <a:lnTo>
                  <a:pt x="6806980" y="0"/>
                </a:lnTo>
                <a:lnTo>
                  <a:pt x="6806980" y="6347508"/>
                </a:lnTo>
                <a:lnTo>
                  <a:pt x="0" y="6347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walruses you can see: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1762828" cy="3691786"/>
          </a:xfrm>
          <a:custGeom>
            <a:avLst/>
            <a:gdLst/>
            <a:ahLst/>
            <a:cxnLst/>
            <a:rect r="r" b="b" t="t" l="l"/>
            <a:pathLst>
              <a:path h="3691786" w="1762828">
                <a:moveTo>
                  <a:pt x="0" y="0"/>
                </a:moveTo>
                <a:lnTo>
                  <a:pt x="1762828" y="0"/>
                </a:lnTo>
                <a:lnTo>
                  <a:pt x="17628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645643" y="5566514"/>
            <a:ext cx="1762828" cy="3691786"/>
          </a:xfrm>
          <a:custGeom>
            <a:avLst/>
            <a:gdLst/>
            <a:ahLst/>
            <a:cxnLst/>
            <a:rect r="r" b="b" t="t" l="l"/>
            <a:pathLst>
              <a:path h="3691786" w="1762828">
                <a:moveTo>
                  <a:pt x="0" y="0"/>
                </a:moveTo>
                <a:lnTo>
                  <a:pt x="1762828" y="0"/>
                </a:lnTo>
                <a:lnTo>
                  <a:pt x="17628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62586" y="5566514"/>
            <a:ext cx="1762828" cy="3691786"/>
          </a:xfrm>
          <a:custGeom>
            <a:avLst/>
            <a:gdLst/>
            <a:ahLst/>
            <a:cxnLst/>
            <a:rect r="r" b="b" t="t" l="l"/>
            <a:pathLst>
              <a:path h="3691786" w="1762828">
                <a:moveTo>
                  <a:pt x="0" y="0"/>
                </a:moveTo>
                <a:lnTo>
                  <a:pt x="1762828" y="0"/>
                </a:lnTo>
                <a:lnTo>
                  <a:pt x="17628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79529" y="5566514"/>
            <a:ext cx="1762828" cy="3691786"/>
          </a:xfrm>
          <a:custGeom>
            <a:avLst/>
            <a:gdLst/>
            <a:ahLst/>
            <a:cxnLst/>
            <a:rect r="r" b="b" t="t" l="l"/>
            <a:pathLst>
              <a:path h="3691786" w="1762828">
                <a:moveTo>
                  <a:pt x="0" y="0"/>
                </a:moveTo>
                <a:lnTo>
                  <a:pt x="1762828" y="0"/>
                </a:lnTo>
                <a:lnTo>
                  <a:pt x="17628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496472" y="5566514"/>
            <a:ext cx="1762828" cy="3691786"/>
          </a:xfrm>
          <a:custGeom>
            <a:avLst/>
            <a:gdLst/>
            <a:ahLst/>
            <a:cxnLst/>
            <a:rect r="r" b="b" t="t" l="l"/>
            <a:pathLst>
              <a:path h="3691786" w="1762828">
                <a:moveTo>
                  <a:pt x="0" y="0"/>
                </a:moveTo>
                <a:lnTo>
                  <a:pt x="1762828" y="0"/>
                </a:lnTo>
                <a:lnTo>
                  <a:pt x="17628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 by tracing the gray line: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Start at the top, straight and tall, that's the way to make a one.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726813" y="3355372"/>
            <a:ext cx="5078750" cy="5290365"/>
          </a:xfrm>
          <a:custGeom>
            <a:avLst/>
            <a:gdLst/>
            <a:ahLst/>
            <a:cxnLst/>
            <a:rect r="r" b="b" t="t" l="l"/>
            <a:pathLst>
              <a:path h="5290365" w="5078750">
                <a:moveTo>
                  <a:pt x="0" y="0"/>
                </a:moveTo>
                <a:lnTo>
                  <a:pt x="5078750" y="0"/>
                </a:lnTo>
                <a:lnTo>
                  <a:pt x="5078750" y="5290365"/>
                </a:lnTo>
                <a:lnTo>
                  <a:pt x="0" y="5290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482437" y="3355372"/>
            <a:ext cx="5078750" cy="5290365"/>
          </a:xfrm>
          <a:custGeom>
            <a:avLst/>
            <a:gdLst/>
            <a:ahLst/>
            <a:cxnLst/>
            <a:rect r="r" b="b" t="t" l="l"/>
            <a:pathLst>
              <a:path h="5290365" w="5078750">
                <a:moveTo>
                  <a:pt x="0" y="0"/>
                </a:moveTo>
                <a:lnTo>
                  <a:pt x="5078750" y="0"/>
                </a:lnTo>
                <a:lnTo>
                  <a:pt x="5078750" y="5290365"/>
                </a:lnTo>
                <a:lnTo>
                  <a:pt x="0" y="5290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alligators you can see: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635013" cy="3691786"/>
          </a:xfrm>
          <a:custGeom>
            <a:avLst/>
            <a:gdLst/>
            <a:ahLst/>
            <a:cxnLst/>
            <a:rect r="r" b="b" t="t" l="l"/>
            <a:pathLst>
              <a:path h="3691786" w="2635013">
                <a:moveTo>
                  <a:pt x="0" y="0"/>
                </a:moveTo>
                <a:lnTo>
                  <a:pt x="2635013" y="0"/>
                </a:lnTo>
                <a:lnTo>
                  <a:pt x="263501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60562" y="5566514"/>
            <a:ext cx="2635013" cy="3691786"/>
          </a:xfrm>
          <a:custGeom>
            <a:avLst/>
            <a:gdLst/>
            <a:ahLst/>
            <a:cxnLst/>
            <a:rect r="r" b="b" t="t" l="l"/>
            <a:pathLst>
              <a:path h="3691786" w="2635013">
                <a:moveTo>
                  <a:pt x="0" y="0"/>
                </a:moveTo>
                <a:lnTo>
                  <a:pt x="2635013" y="0"/>
                </a:lnTo>
                <a:lnTo>
                  <a:pt x="263501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24287" y="5566514"/>
            <a:ext cx="2635013" cy="3691786"/>
          </a:xfrm>
          <a:custGeom>
            <a:avLst/>
            <a:gdLst/>
            <a:ahLst/>
            <a:cxnLst/>
            <a:rect r="r" b="b" t="t" l="l"/>
            <a:pathLst>
              <a:path h="3691786" w="2635013">
                <a:moveTo>
                  <a:pt x="0" y="0"/>
                </a:moveTo>
                <a:lnTo>
                  <a:pt x="2635013" y="0"/>
                </a:lnTo>
                <a:lnTo>
                  <a:pt x="263501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092425" y="5566514"/>
            <a:ext cx="2635013" cy="3691786"/>
          </a:xfrm>
          <a:custGeom>
            <a:avLst/>
            <a:gdLst/>
            <a:ahLst/>
            <a:cxnLst/>
            <a:rect r="r" b="b" t="t" l="l"/>
            <a:pathLst>
              <a:path h="3691786" w="2635013">
                <a:moveTo>
                  <a:pt x="0" y="0"/>
                </a:moveTo>
                <a:lnTo>
                  <a:pt x="2635013" y="0"/>
                </a:lnTo>
                <a:lnTo>
                  <a:pt x="263501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2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Start at the top, curve around just right, that's the way to make a two.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4108732"/>
            <a:ext cx="5064369" cy="4114800"/>
          </a:xfrm>
          <a:custGeom>
            <a:avLst/>
            <a:gdLst/>
            <a:ahLst/>
            <a:cxnLst/>
            <a:rect r="r" b="b" t="t" l="l"/>
            <a:pathLst>
              <a:path h="4114800" w="5064369">
                <a:moveTo>
                  <a:pt x="0" y="0"/>
                </a:moveTo>
                <a:lnTo>
                  <a:pt x="5064369" y="0"/>
                </a:lnTo>
                <a:lnTo>
                  <a:pt x="50643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elephants you can see: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611815" y="4108732"/>
            <a:ext cx="5064369" cy="4114800"/>
          </a:xfrm>
          <a:custGeom>
            <a:avLst/>
            <a:gdLst/>
            <a:ahLst/>
            <a:cxnLst/>
            <a:rect r="r" b="b" t="t" l="l"/>
            <a:pathLst>
              <a:path h="4114800" w="5064369">
                <a:moveTo>
                  <a:pt x="0" y="0"/>
                </a:moveTo>
                <a:lnTo>
                  <a:pt x="5064370" y="0"/>
                </a:lnTo>
                <a:lnTo>
                  <a:pt x="50643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94931" y="4108732"/>
            <a:ext cx="5064369" cy="4114800"/>
          </a:xfrm>
          <a:custGeom>
            <a:avLst/>
            <a:gdLst/>
            <a:ahLst/>
            <a:cxnLst/>
            <a:rect r="r" b="b" t="t" l="l"/>
            <a:pathLst>
              <a:path h="4114800" w="5064369">
                <a:moveTo>
                  <a:pt x="0" y="0"/>
                </a:moveTo>
                <a:lnTo>
                  <a:pt x="5064369" y="0"/>
                </a:lnTo>
                <a:lnTo>
                  <a:pt x="50643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584250" cy="3691786"/>
          </a:xfrm>
          <a:custGeom>
            <a:avLst/>
            <a:gdLst/>
            <a:ahLst/>
            <a:cxnLst/>
            <a:rect r="r" b="b" t="t" l="l"/>
            <a:pathLst>
              <a:path h="3691786" w="2584250">
                <a:moveTo>
                  <a:pt x="0" y="0"/>
                </a:moveTo>
                <a:lnTo>
                  <a:pt x="2584250" y="0"/>
                </a:lnTo>
                <a:lnTo>
                  <a:pt x="258425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77483" y="5566514"/>
            <a:ext cx="2584250" cy="3691786"/>
          </a:xfrm>
          <a:custGeom>
            <a:avLst/>
            <a:gdLst/>
            <a:ahLst/>
            <a:cxnLst/>
            <a:rect r="r" b="b" t="t" l="l"/>
            <a:pathLst>
              <a:path h="3691786" w="2584250">
                <a:moveTo>
                  <a:pt x="0" y="0"/>
                </a:moveTo>
                <a:lnTo>
                  <a:pt x="2584251" y="0"/>
                </a:lnTo>
                <a:lnTo>
                  <a:pt x="2584251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26266" y="5566514"/>
            <a:ext cx="2584250" cy="3691786"/>
          </a:xfrm>
          <a:custGeom>
            <a:avLst/>
            <a:gdLst/>
            <a:ahLst/>
            <a:cxnLst/>
            <a:rect r="r" b="b" t="t" l="l"/>
            <a:pathLst>
              <a:path h="3691786" w="2584250">
                <a:moveTo>
                  <a:pt x="0" y="0"/>
                </a:moveTo>
                <a:lnTo>
                  <a:pt x="2584251" y="0"/>
                </a:lnTo>
                <a:lnTo>
                  <a:pt x="2584251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75050" y="5566514"/>
            <a:ext cx="2584250" cy="3691786"/>
          </a:xfrm>
          <a:custGeom>
            <a:avLst/>
            <a:gdLst/>
            <a:ahLst/>
            <a:cxnLst/>
            <a:rect r="r" b="b" t="t" l="l"/>
            <a:pathLst>
              <a:path h="3691786" w="2584250">
                <a:moveTo>
                  <a:pt x="0" y="0"/>
                </a:moveTo>
                <a:lnTo>
                  <a:pt x="2584250" y="0"/>
                </a:lnTo>
                <a:lnTo>
                  <a:pt x="258425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3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Start at the top, curve around and then, that's the way to make a three.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B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5218673" y="3465935"/>
            <a:ext cx="3855816" cy="5115511"/>
          </a:xfrm>
          <a:custGeom>
            <a:avLst/>
            <a:gdLst/>
            <a:ahLst/>
            <a:cxnLst/>
            <a:rect r="r" b="b" t="t" l="l"/>
            <a:pathLst>
              <a:path h="5115511" w="3855816">
                <a:moveTo>
                  <a:pt x="0" y="0"/>
                </a:moveTo>
                <a:lnTo>
                  <a:pt x="3855816" y="0"/>
                </a:lnTo>
                <a:lnTo>
                  <a:pt x="3855816" y="5115511"/>
                </a:lnTo>
                <a:lnTo>
                  <a:pt x="0" y="51155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08348" y="3465935"/>
            <a:ext cx="3855816" cy="5115511"/>
          </a:xfrm>
          <a:custGeom>
            <a:avLst/>
            <a:gdLst/>
            <a:ahLst/>
            <a:cxnLst/>
            <a:rect r="r" b="b" t="t" l="l"/>
            <a:pathLst>
              <a:path h="5115511" w="3855816">
                <a:moveTo>
                  <a:pt x="0" y="0"/>
                </a:moveTo>
                <a:lnTo>
                  <a:pt x="3855816" y="0"/>
                </a:lnTo>
                <a:lnTo>
                  <a:pt x="3855816" y="5115511"/>
                </a:lnTo>
                <a:lnTo>
                  <a:pt x="0" y="51155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213511" y="3465935"/>
            <a:ext cx="3855816" cy="5115511"/>
          </a:xfrm>
          <a:custGeom>
            <a:avLst/>
            <a:gdLst/>
            <a:ahLst/>
            <a:cxnLst/>
            <a:rect r="r" b="b" t="t" l="l"/>
            <a:pathLst>
              <a:path h="5115511" w="3855816">
                <a:moveTo>
                  <a:pt x="0" y="0"/>
                </a:moveTo>
                <a:lnTo>
                  <a:pt x="3855816" y="0"/>
                </a:lnTo>
                <a:lnTo>
                  <a:pt x="3855816" y="5115511"/>
                </a:lnTo>
                <a:lnTo>
                  <a:pt x="0" y="51155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23836" y="3465935"/>
            <a:ext cx="3855816" cy="5115511"/>
          </a:xfrm>
          <a:custGeom>
            <a:avLst/>
            <a:gdLst/>
            <a:ahLst/>
            <a:cxnLst/>
            <a:rect r="r" b="b" t="t" l="l"/>
            <a:pathLst>
              <a:path h="5115511" w="3855816">
                <a:moveTo>
                  <a:pt x="0" y="0"/>
                </a:moveTo>
                <a:lnTo>
                  <a:pt x="3855816" y="0"/>
                </a:lnTo>
                <a:lnTo>
                  <a:pt x="3855816" y="5115511"/>
                </a:lnTo>
                <a:lnTo>
                  <a:pt x="0" y="51155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cats you can see: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976503" cy="3691786"/>
          </a:xfrm>
          <a:custGeom>
            <a:avLst/>
            <a:gdLst/>
            <a:ahLst/>
            <a:cxnLst/>
            <a:rect r="r" b="b" t="t" l="l"/>
            <a:pathLst>
              <a:path h="3691786" w="2976503">
                <a:moveTo>
                  <a:pt x="0" y="0"/>
                </a:moveTo>
                <a:lnTo>
                  <a:pt x="2976503" y="0"/>
                </a:lnTo>
                <a:lnTo>
                  <a:pt x="297650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46732" y="5566514"/>
            <a:ext cx="2976503" cy="3691786"/>
          </a:xfrm>
          <a:custGeom>
            <a:avLst/>
            <a:gdLst/>
            <a:ahLst/>
            <a:cxnLst/>
            <a:rect r="r" b="b" t="t" l="l"/>
            <a:pathLst>
              <a:path h="3691786" w="2976503">
                <a:moveTo>
                  <a:pt x="0" y="0"/>
                </a:moveTo>
                <a:lnTo>
                  <a:pt x="2976503" y="0"/>
                </a:lnTo>
                <a:lnTo>
                  <a:pt x="297650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864765" y="5566514"/>
            <a:ext cx="2976503" cy="3691786"/>
          </a:xfrm>
          <a:custGeom>
            <a:avLst/>
            <a:gdLst/>
            <a:ahLst/>
            <a:cxnLst/>
            <a:rect r="r" b="b" t="t" l="l"/>
            <a:pathLst>
              <a:path h="3691786" w="2976503">
                <a:moveTo>
                  <a:pt x="0" y="0"/>
                </a:moveTo>
                <a:lnTo>
                  <a:pt x="2976503" y="0"/>
                </a:lnTo>
                <a:lnTo>
                  <a:pt x="297650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282797" y="5566514"/>
            <a:ext cx="2976503" cy="3691786"/>
          </a:xfrm>
          <a:custGeom>
            <a:avLst/>
            <a:gdLst/>
            <a:ahLst/>
            <a:cxnLst/>
            <a:rect r="r" b="b" t="t" l="l"/>
            <a:pathLst>
              <a:path h="3691786" w="2976503">
                <a:moveTo>
                  <a:pt x="0" y="0"/>
                </a:moveTo>
                <a:lnTo>
                  <a:pt x="2976503" y="0"/>
                </a:lnTo>
                <a:lnTo>
                  <a:pt x="2976503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4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Down and over, down once more, that's the way to make a four.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047108" y="4483423"/>
            <a:ext cx="3434151" cy="3924744"/>
          </a:xfrm>
          <a:custGeom>
            <a:avLst/>
            <a:gdLst/>
            <a:ahLst/>
            <a:cxnLst/>
            <a:rect r="r" b="b" t="t" l="l"/>
            <a:pathLst>
              <a:path h="3924744" w="3434151">
                <a:moveTo>
                  <a:pt x="0" y="0"/>
                </a:moveTo>
                <a:lnTo>
                  <a:pt x="3434150" y="0"/>
                </a:lnTo>
                <a:lnTo>
                  <a:pt x="3434150" y="3924743"/>
                </a:lnTo>
                <a:lnTo>
                  <a:pt x="0" y="3924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mice you can see: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426925" y="4483423"/>
            <a:ext cx="3434151" cy="3924744"/>
          </a:xfrm>
          <a:custGeom>
            <a:avLst/>
            <a:gdLst/>
            <a:ahLst/>
            <a:cxnLst/>
            <a:rect r="r" b="b" t="t" l="l"/>
            <a:pathLst>
              <a:path h="3924744" w="3434151">
                <a:moveTo>
                  <a:pt x="0" y="0"/>
                </a:moveTo>
                <a:lnTo>
                  <a:pt x="3434150" y="0"/>
                </a:lnTo>
                <a:lnTo>
                  <a:pt x="3434150" y="3924743"/>
                </a:lnTo>
                <a:lnTo>
                  <a:pt x="0" y="3924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806742" y="4483423"/>
            <a:ext cx="3434151" cy="3924744"/>
          </a:xfrm>
          <a:custGeom>
            <a:avLst/>
            <a:gdLst/>
            <a:ahLst/>
            <a:cxnLst/>
            <a:rect r="r" b="b" t="t" l="l"/>
            <a:pathLst>
              <a:path h="3924744" w="3434151">
                <a:moveTo>
                  <a:pt x="0" y="0"/>
                </a:moveTo>
                <a:lnTo>
                  <a:pt x="3434150" y="0"/>
                </a:lnTo>
                <a:lnTo>
                  <a:pt x="3434150" y="3924743"/>
                </a:lnTo>
                <a:lnTo>
                  <a:pt x="0" y="3924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7291" y="4483423"/>
            <a:ext cx="3434151" cy="3924744"/>
          </a:xfrm>
          <a:custGeom>
            <a:avLst/>
            <a:gdLst/>
            <a:ahLst/>
            <a:cxnLst/>
            <a:rect r="r" b="b" t="t" l="l"/>
            <a:pathLst>
              <a:path h="3924744" w="3434151">
                <a:moveTo>
                  <a:pt x="0" y="0"/>
                </a:moveTo>
                <a:lnTo>
                  <a:pt x="3434151" y="0"/>
                </a:lnTo>
                <a:lnTo>
                  <a:pt x="3434151" y="3924743"/>
                </a:lnTo>
                <a:lnTo>
                  <a:pt x="0" y="3924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186558" y="4483423"/>
            <a:ext cx="3434151" cy="3924744"/>
          </a:xfrm>
          <a:custGeom>
            <a:avLst/>
            <a:gdLst/>
            <a:ahLst/>
            <a:cxnLst/>
            <a:rect r="r" b="b" t="t" l="l"/>
            <a:pathLst>
              <a:path h="3924744" w="3434151">
                <a:moveTo>
                  <a:pt x="0" y="0"/>
                </a:moveTo>
                <a:lnTo>
                  <a:pt x="3434151" y="0"/>
                </a:lnTo>
                <a:lnTo>
                  <a:pt x="3434151" y="3924743"/>
                </a:lnTo>
                <a:lnTo>
                  <a:pt x="0" y="3924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768840" cy="3691786"/>
          </a:xfrm>
          <a:custGeom>
            <a:avLst/>
            <a:gdLst/>
            <a:ahLst/>
            <a:cxnLst/>
            <a:rect r="r" b="b" t="t" l="l"/>
            <a:pathLst>
              <a:path h="3691786" w="2768840">
                <a:moveTo>
                  <a:pt x="0" y="0"/>
                </a:moveTo>
                <a:lnTo>
                  <a:pt x="2768840" y="0"/>
                </a:lnTo>
                <a:lnTo>
                  <a:pt x="276884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15953" y="5566514"/>
            <a:ext cx="2768840" cy="3691786"/>
          </a:xfrm>
          <a:custGeom>
            <a:avLst/>
            <a:gdLst/>
            <a:ahLst/>
            <a:cxnLst/>
            <a:rect r="r" b="b" t="t" l="l"/>
            <a:pathLst>
              <a:path h="3691786" w="2768840">
                <a:moveTo>
                  <a:pt x="0" y="0"/>
                </a:moveTo>
                <a:lnTo>
                  <a:pt x="2768840" y="0"/>
                </a:lnTo>
                <a:lnTo>
                  <a:pt x="276884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03207" y="5566514"/>
            <a:ext cx="2768840" cy="3691786"/>
          </a:xfrm>
          <a:custGeom>
            <a:avLst/>
            <a:gdLst/>
            <a:ahLst/>
            <a:cxnLst/>
            <a:rect r="r" b="b" t="t" l="l"/>
            <a:pathLst>
              <a:path h="3691786" w="2768840">
                <a:moveTo>
                  <a:pt x="0" y="0"/>
                </a:moveTo>
                <a:lnTo>
                  <a:pt x="2768840" y="0"/>
                </a:lnTo>
                <a:lnTo>
                  <a:pt x="276884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90460" y="5566514"/>
            <a:ext cx="2768840" cy="3691786"/>
          </a:xfrm>
          <a:custGeom>
            <a:avLst/>
            <a:gdLst/>
            <a:ahLst/>
            <a:cxnLst/>
            <a:rect r="r" b="b" t="t" l="l"/>
            <a:pathLst>
              <a:path h="3691786" w="2768840">
                <a:moveTo>
                  <a:pt x="0" y="0"/>
                </a:moveTo>
                <a:lnTo>
                  <a:pt x="2768840" y="0"/>
                </a:lnTo>
                <a:lnTo>
                  <a:pt x="2768840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38225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5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Down and around, then give it a hat, that's the way to make a five.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B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709325" y="3995015"/>
            <a:ext cx="2402014" cy="4114800"/>
          </a:xfrm>
          <a:custGeom>
            <a:avLst/>
            <a:gdLst/>
            <a:ahLst/>
            <a:cxnLst/>
            <a:rect r="r" b="b" t="t" l="l"/>
            <a:pathLst>
              <a:path h="4114800" w="2402014">
                <a:moveTo>
                  <a:pt x="0" y="0"/>
                </a:moveTo>
                <a:lnTo>
                  <a:pt x="2402014" y="0"/>
                </a:lnTo>
                <a:lnTo>
                  <a:pt x="24020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76661" y="3995015"/>
            <a:ext cx="2402014" cy="4114800"/>
          </a:xfrm>
          <a:custGeom>
            <a:avLst/>
            <a:gdLst/>
            <a:ahLst/>
            <a:cxnLst/>
            <a:rect r="r" b="b" t="t" l="l"/>
            <a:pathLst>
              <a:path h="4114800" w="2402014">
                <a:moveTo>
                  <a:pt x="0" y="0"/>
                </a:moveTo>
                <a:lnTo>
                  <a:pt x="2402014" y="0"/>
                </a:lnTo>
                <a:lnTo>
                  <a:pt x="24020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54215" y="3995015"/>
            <a:ext cx="2402014" cy="4114800"/>
          </a:xfrm>
          <a:custGeom>
            <a:avLst/>
            <a:gdLst/>
            <a:ahLst/>
            <a:cxnLst/>
            <a:rect r="r" b="b" t="t" l="l"/>
            <a:pathLst>
              <a:path h="4114800" w="2402014">
                <a:moveTo>
                  <a:pt x="0" y="0"/>
                </a:moveTo>
                <a:lnTo>
                  <a:pt x="2402015" y="0"/>
                </a:lnTo>
                <a:lnTo>
                  <a:pt x="24020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99106" y="3995015"/>
            <a:ext cx="2402014" cy="4114800"/>
          </a:xfrm>
          <a:custGeom>
            <a:avLst/>
            <a:gdLst/>
            <a:ahLst/>
            <a:cxnLst/>
            <a:rect r="r" b="b" t="t" l="l"/>
            <a:pathLst>
              <a:path h="4114800" w="2402014">
                <a:moveTo>
                  <a:pt x="0" y="0"/>
                </a:moveTo>
                <a:lnTo>
                  <a:pt x="2402015" y="0"/>
                </a:lnTo>
                <a:lnTo>
                  <a:pt x="24020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86879" y="3995015"/>
            <a:ext cx="2402014" cy="4114800"/>
          </a:xfrm>
          <a:custGeom>
            <a:avLst/>
            <a:gdLst/>
            <a:ahLst/>
            <a:cxnLst/>
            <a:rect r="r" b="b" t="t" l="l"/>
            <a:pathLst>
              <a:path h="4114800" w="2402014">
                <a:moveTo>
                  <a:pt x="0" y="0"/>
                </a:moveTo>
                <a:lnTo>
                  <a:pt x="2402015" y="0"/>
                </a:lnTo>
                <a:lnTo>
                  <a:pt x="24020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goats you can see: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531770" y="3995015"/>
            <a:ext cx="2402014" cy="4114800"/>
          </a:xfrm>
          <a:custGeom>
            <a:avLst/>
            <a:gdLst/>
            <a:ahLst/>
            <a:cxnLst/>
            <a:rect r="r" b="b" t="t" l="l"/>
            <a:pathLst>
              <a:path h="4114800" w="2402014">
                <a:moveTo>
                  <a:pt x="0" y="0"/>
                </a:moveTo>
                <a:lnTo>
                  <a:pt x="2402015" y="0"/>
                </a:lnTo>
                <a:lnTo>
                  <a:pt x="24020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06724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84748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62772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6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Start at the top, curve around and then, loop back to make a six.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58680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3778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08875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33972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759070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84167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33583" y="4343642"/>
            <a:ext cx="2470250" cy="3646126"/>
          </a:xfrm>
          <a:custGeom>
            <a:avLst/>
            <a:gdLst/>
            <a:ahLst/>
            <a:cxnLst/>
            <a:rect r="r" b="b" t="t" l="l"/>
            <a:pathLst>
              <a:path h="3646126" w="2470250">
                <a:moveTo>
                  <a:pt x="0" y="0"/>
                </a:moveTo>
                <a:lnTo>
                  <a:pt x="2470250" y="0"/>
                </a:lnTo>
                <a:lnTo>
                  <a:pt x="2470250" y="3646126"/>
                </a:lnTo>
                <a:lnTo>
                  <a:pt x="0" y="36461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hippos you can see: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588865" cy="3691786"/>
          </a:xfrm>
          <a:custGeom>
            <a:avLst/>
            <a:gdLst/>
            <a:ahLst/>
            <a:cxnLst/>
            <a:rect r="r" b="b" t="t" l="l"/>
            <a:pathLst>
              <a:path h="3691786" w="2588865">
                <a:moveTo>
                  <a:pt x="0" y="0"/>
                </a:moveTo>
                <a:lnTo>
                  <a:pt x="2588865" y="0"/>
                </a:lnTo>
                <a:lnTo>
                  <a:pt x="258886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75945" y="5566514"/>
            <a:ext cx="2588865" cy="3691786"/>
          </a:xfrm>
          <a:custGeom>
            <a:avLst/>
            <a:gdLst/>
            <a:ahLst/>
            <a:cxnLst/>
            <a:rect r="r" b="b" t="t" l="l"/>
            <a:pathLst>
              <a:path h="3691786" w="2588865">
                <a:moveTo>
                  <a:pt x="0" y="0"/>
                </a:moveTo>
                <a:lnTo>
                  <a:pt x="2588865" y="0"/>
                </a:lnTo>
                <a:lnTo>
                  <a:pt x="258886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23190" y="5566514"/>
            <a:ext cx="2588865" cy="3691786"/>
          </a:xfrm>
          <a:custGeom>
            <a:avLst/>
            <a:gdLst/>
            <a:ahLst/>
            <a:cxnLst/>
            <a:rect r="r" b="b" t="t" l="l"/>
            <a:pathLst>
              <a:path h="3691786" w="2588865">
                <a:moveTo>
                  <a:pt x="0" y="0"/>
                </a:moveTo>
                <a:lnTo>
                  <a:pt x="2588865" y="0"/>
                </a:lnTo>
                <a:lnTo>
                  <a:pt x="258886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70435" y="5566514"/>
            <a:ext cx="2588865" cy="3691786"/>
          </a:xfrm>
          <a:custGeom>
            <a:avLst/>
            <a:gdLst/>
            <a:ahLst/>
            <a:cxnLst/>
            <a:rect r="r" b="b" t="t" l="l"/>
            <a:pathLst>
              <a:path h="3691786" w="2588865">
                <a:moveTo>
                  <a:pt x="0" y="0"/>
                </a:moveTo>
                <a:lnTo>
                  <a:pt x="2588865" y="0"/>
                </a:lnTo>
                <a:lnTo>
                  <a:pt x="258886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7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Across the sky and down from heaven, that's the way to make a seven.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922034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983873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860196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045711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07550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69388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798358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36519" y="4588939"/>
            <a:ext cx="2089912" cy="3384473"/>
          </a:xfrm>
          <a:custGeom>
            <a:avLst/>
            <a:gdLst/>
            <a:ahLst/>
            <a:cxnLst/>
            <a:rect r="r" b="b" t="t" l="l"/>
            <a:pathLst>
              <a:path h="3384473" w="2089912">
                <a:moveTo>
                  <a:pt x="0" y="0"/>
                </a:moveTo>
                <a:lnTo>
                  <a:pt x="2089912" y="0"/>
                </a:lnTo>
                <a:lnTo>
                  <a:pt x="2089912" y="3384473"/>
                </a:lnTo>
                <a:lnTo>
                  <a:pt x="0" y="33844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turtles you can see: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676545" cy="3691786"/>
          </a:xfrm>
          <a:custGeom>
            <a:avLst/>
            <a:gdLst/>
            <a:ahLst/>
            <a:cxnLst/>
            <a:rect r="r" b="b" t="t" l="l"/>
            <a:pathLst>
              <a:path h="3691786" w="2676545">
                <a:moveTo>
                  <a:pt x="0" y="0"/>
                </a:moveTo>
                <a:lnTo>
                  <a:pt x="2676545" y="0"/>
                </a:lnTo>
                <a:lnTo>
                  <a:pt x="267654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46718" y="5566514"/>
            <a:ext cx="2676545" cy="3691786"/>
          </a:xfrm>
          <a:custGeom>
            <a:avLst/>
            <a:gdLst/>
            <a:ahLst/>
            <a:cxnLst/>
            <a:rect r="r" b="b" t="t" l="l"/>
            <a:pathLst>
              <a:path h="3691786" w="2676545">
                <a:moveTo>
                  <a:pt x="0" y="0"/>
                </a:moveTo>
                <a:lnTo>
                  <a:pt x="2676545" y="0"/>
                </a:lnTo>
                <a:lnTo>
                  <a:pt x="267654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64737" y="5566514"/>
            <a:ext cx="2676545" cy="3691786"/>
          </a:xfrm>
          <a:custGeom>
            <a:avLst/>
            <a:gdLst/>
            <a:ahLst/>
            <a:cxnLst/>
            <a:rect r="r" b="b" t="t" l="l"/>
            <a:pathLst>
              <a:path h="3691786" w="2676545">
                <a:moveTo>
                  <a:pt x="0" y="0"/>
                </a:moveTo>
                <a:lnTo>
                  <a:pt x="2676545" y="0"/>
                </a:lnTo>
                <a:lnTo>
                  <a:pt x="267654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582755" y="5566514"/>
            <a:ext cx="2676545" cy="3691786"/>
          </a:xfrm>
          <a:custGeom>
            <a:avLst/>
            <a:gdLst/>
            <a:ahLst/>
            <a:cxnLst/>
            <a:rect r="r" b="b" t="t" l="l"/>
            <a:pathLst>
              <a:path h="3691786" w="2676545">
                <a:moveTo>
                  <a:pt x="0" y="0"/>
                </a:moveTo>
                <a:lnTo>
                  <a:pt x="2676545" y="0"/>
                </a:lnTo>
                <a:lnTo>
                  <a:pt x="2676545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8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Make an 'S' and don't be late, that's the way to make an eight.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350571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152161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8" y="0"/>
                </a:lnTo>
                <a:lnTo>
                  <a:pt x="1983678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55342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251366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52957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953752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54547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449776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48981" y="4602490"/>
            <a:ext cx="1983677" cy="2750332"/>
          </a:xfrm>
          <a:custGeom>
            <a:avLst/>
            <a:gdLst/>
            <a:ahLst/>
            <a:cxnLst/>
            <a:rect r="r" b="b" t="t" l="l"/>
            <a:pathLst>
              <a:path h="2750332" w="1983677">
                <a:moveTo>
                  <a:pt x="0" y="0"/>
                </a:moveTo>
                <a:lnTo>
                  <a:pt x="1983677" y="0"/>
                </a:lnTo>
                <a:lnTo>
                  <a:pt x="1983677" y="2750332"/>
                </a:lnTo>
                <a:lnTo>
                  <a:pt x="0" y="27503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jaguars you can see: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4805265"/>
            <a:ext cx="19052297" cy="10287000"/>
            <a:chOff x="0" y="0"/>
            <a:chExt cx="63740504" cy="34415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06724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84748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62772" y="5566514"/>
            <a:ext cx="2796528" cy="3691786"/>
          </a:xfrm>
          <a:custGeom>
            <a:avLst/>
            <a:gdLst/>
            <a:ahLst/>
            <a:cxnLst/>
            <a:rect r="r" b="b" t="t" l="l"/>
            <a:pathLst>
              <a:path h="3691786" w="2796528">
                <a:moveTo>
                  <a:pt x="0" y="0"/>
                </a:moveTo>
                <a:lnTo>
                  <a:pt x="2796528" y="0"/>
                </a:lnTo>
                <a:lnTo>
                  <a:pt x="2796528" y="3691786"/>
                </a:lnTo>
                <a:lnTo>
                  <a:pt x="0" y="369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903245"/>
            <a:ext cx="16230600" cy="730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9 by tracing the gray line: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-262888" y="-309516"/>
            <a:ext cx="18813776" cy="4012736"/>
            <a:chOff x="0" y="0"/>
            <a:chExt cx="62942521" cy="134248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72390" y="72390"/>
              <a:ext cx="62797738" cy="13280048"/>
            </a:xfrm>
            <a:custGeom>
              <a:avLst/>
              <a:gdLst/>
              <a:ahLst/>
              <a:cxnLst/>
              <a:rect r="r" b="b" t="t" l="l"/>
              <a:pathLst>
                <a:path h="13280048" w="62797738">
                  <a:moveTo>
                    <a:pt x="0" y="0"/>
                  </a:moveTo>
                  <a:lnTo>
                    <a:pt x="62797738" y="0"/>
                  </a:lnTo>
                  <a:lnTo>
                    <a:pt x="62797738" y="13280048"/>
                  </a:lnTo>
                  <a:lnTo>
                    <a:pt x="0" y="132800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2942521" cy="13424827"/>
            </a:xfrm>
            <a:custGeom>
              <a:avLst/>
              <a:gdLst/>
              <a:ahLst/>
              <a:cxnLst/>
              <a:rect r="r" b="b" t="t" l="l"/>
              <a:pathLst>
                <a:path h="13424827" w="62942521">
                  <a:moveTo>
                    <a:pt x="62797742" y="13280048"/>
                  </a:moveTo>
                  <a:lnTo>
                    <a:pt x="62942521" y="13280048"/>
                  </a:lnTo>
                  <a:lnTo>
                    <a:pt x="62942521" y="13424827"/>
                  </a:lnTo>
                  <a:lnTo>
                    <a:pt x="62797742" y="13424827"/>
                  </a:lnTo>
                  <a:lnTo>
                    <a:pt x="62797742" y="13280048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280048"/>
                  </a:lnTo>
                  <a:lnTo>
                    <a:pt x="0" y="13280048"/>
                  </a:lnTo>
                  <a:lnTo>
                    <a:pt x="0" y="144780"/>
                  </a:lnTo>
                  <a:close/>
                  <a:moveTo>
                    <a:pt x="0" y="13280048"/>
                  </a:moveTo>
                  <a:lnTo>
                    <a:pt x="144780" y="13280048"/>
                  </a:lnTo>
                  <a:lnTo>
                    <a:pt x="144780" y="13424827"/>
                  </a:lnTo>
                  <a:lnTo>
                    <a:pt x="0" y="13424827"/>
                  </a:lnTo>
                  <a:lnTo>
                    <a:pt x="0" y="13280048"/>
                  </a:lnTo>
                  <a:close/>
                  <a:moveTo>
                    <a:pt x="62797742" y="144780"/>
                  </a:moveTo>
                  <a:lnTo>
                    <a:pt x="62942521" y="144780"/>
                  </a:lnTo>
                  <a:lnTo>
                    <a:pt x="62942521" y="13280048"/>
                  </a:lnTo>
                  <a:lnTo>
                    <a:pt x="62797742" y="13280048"/>
                  </a:lnTo>
                  <a:lnTo>
                    <a:pt x="62797742" y="144780"/>
                  </a:lnTo>
                  <a:close/>
                  <a:moveTo>
                    <a:pt x="144780" y="13280048"/>
                  </a:moveTo>
                  <a:lnTo>
                    <a:pt x="62797742" y="13280048"/>
                  </a:lnTo>
                  <a:lnTo>
                    <a:pt x="62797742" y="13424827"/>
                  </a:lnTo>
                  <a:lnTo>
                    <a:pt x="144780" y="13424827"/>
                  </a:lnTo>
                  <a:lnTo>
                    <a:pt x="144780" y="13280048"/>
                  </a:lnTo>
                  <a:close/>
                  <a:moveTo>
                    <a:pt x="62797742" y="0"/>
                  </a:moveTo>
                  <a:lnTo>
                    <a:pt x="62942521" y="0"/>
                  </a:lnTo>
                  <a:lnTo>
                    <a:pt x="62942521" y="144780"/>
                  </a:lnTo>
                  <a:lnTo>
                    <a:pt x="62797742" y="144780"/>
                  </a:lnTo>
                  <a:lnTo>
                    <a:pt x="6279774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2797742" y="0"/>
                  </a:lnTo>
                  <a:lnTo>
                    <a:pt x="6279774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1190625"/>
            <a:ext cx="16230600" cy="2144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8299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Circle around and then a line, that's the way to make a nine.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55119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029995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04871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9747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54623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29499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04375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079251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754127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80243" y="4350726"/>
            <a:ext cx="1853629" cy="3141745"/>
          </a:xfrm>
          <a:custGeom>
            <a:avLst/>
            <a:gdLst/>
            <a:ahLst/>
            <a:cxnLst/>
            <a:rect r="r" b="b" t="t" l="l"/>
            <a:pathLst>
              <a:path h="3141745" w="1853629">
                <a:moveTo>
                  <a:pt x="0" y="0"/>
                </a:moveTo>
                <a:lnTo>
                  <a:pt x="1853630" y="0"/>
                </a:lnTo>
                <a:lnTo>
                  <a:pt x="1853630" y="3141744"/>
                </a:lnTo>
                <a:lnTo>
                  <a:pt x="0" y="314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narwhals you can see: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020235" y="6445392"/>
            <a:ext cx="2813597" cy="3425993"/>
          </a:xfrm>
          <a:custGeom>
            <a:avLst/>
            <a:gdLst/>
            <a:ahLst/>
            <a:cxnLst/>
            <a:rect r="r" b="b" t="t" l="l"/>
            <a:pathLst>
              <a:path h="3425993" w="2813597">
                <a:moveTo>
                  <a:pt x="0" y="0"/>
                </a:moveTo>
                <a:lnTo>
                  <a:pt x="2813597" y="0"/>
                </a:lnTo>
                <a:lnTo>
                  <a:pt x="281359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644539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732969" y="6445392"/>
            <a:ext cx="2813597" cy="3425993"/>
          </a:xfrm>
          <a:custGeom>
            <a:avLst/>
            <a:gdLst/>
            <a:ahLst/>
            <a:cxnLst/>
            <a:rect r="r" b="b" t="t" l="l"/>
            <a:pathLst>
              <a:path h="3425993" w="2813597">
                <a:moveTo>
                  <a:pt x="0" y="0"/>
                </a:moveTo>
                <a:lnTo>
                  <a:pt x="2813597" y="0"/>
                </a:lnTo>
                <a:lnTo>
                  <a:pt x="281359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41434" y="644539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445703" y="6445392"/>
            <a:ext cx="2813597" cy="3425993"/>
          </a:xfrm>
          <a:custGeom>
            <a:avLst/>
            <a:gdLst/>
            <a:ahLst/>
            <a:cxnLst/>
            <a:rect r="r" b="b" t="t" l="l"/>
            <a:pathLst>
              <a:path h="3425993" w="2813597">
                <a:moveTo>
                  <a:pt x="0" y="0"/>
                </a:moveTo>
                <a:lnTo>
                  <a:pt x="2813597" y="0"/>
                </a:lnTo>
                <a:lnTo>
                  <a:pt x="281359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54168" y="644539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3020235" y="2058215"/>
            <a:ext cx="2813597" cy="3425993"/>
          </a:xfrm>
          <a:custGeom>
            <a:avLst/>
            <a:gdLst/>
            <a:ahLst/>
            <a:cxnLst/>
            <a:rect r="r" b="b" t="t" l="l"/>
            <a:pathLst>
              <a:path h="3425993" w="2813597">
                <a:moveTo>
                  <a:pt x="0" y="0"/>
                </a:moveTo>
                <a:lnTo>
                  <a:pt x="2813597" y="0"/>
                </a:lnTo>
                <a:lnTo>
                  <a:pt x="281359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732969" y="2058215"/>
            <a:ext cx="2813597" cy="3425993"/>
          </a:xfrm>
          <a:custGeom>
            <a:avLst/>
            <a:gdLst/>
            <a:ahLst/>
            <a:cxnLst/>
            <a:rect r="r" b="b" t="t" l="l"/>
            <a:pathLst>
              <a:path h="3425993" w="2813597">
                <a:moveTo>
                  <a:pt x="0" y="0"/>
                </a:moveTo>
                <a:lnTo>
                  <a:pt x="2813597" y="0"/>
                </a:lnTo>
                <a:lnTo>
                  <a:pt x="281359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741434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445703" y="2058215"/>
            <a:ext cx="2813597" cy="3425993"/>
          </a:xfrm>
          <a:custGeom>
            <a:avLst/>
            <a:gdLst/>
            <a:ahLst/>
            <a:cxnLst/>
            <a:rect r="r" b="b" t="t" l="l"/>
            <a:pathLst>
              <a:path h="3425993" w="2813597">
                <a:moveTo>
                  <a:pt x="0" y="0"/>
                </a:moveTo>
                <a:lnTo>
                  <a:pt x="2813597" y="0"/>
                </a:lnTo>
                <a:lnTo>
                  <a:pt x="281359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454168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10 by tracing the gray line: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6A8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338672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005163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2" y="0"/>
                </a:lnTo>
                <a:lnTo>
                  <a:pt x="1822442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71655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38146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2" y="0"/>
                </a:lnTo>
                <a:lnTo>
                  <a:pt x="1822442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04638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671129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337620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2" y="0"/>
                </a:lnTo>
                <a:lnTo>
                  <a:pt x="1822442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004112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670603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2" y="0"/>
                </a:lnTo>
                <a:lnTo>
                  <a:pt x="1822442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72181" y="3135409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72181" y="6427323"/>
            <a:ext cx="1822441" cy="2830977"/>
          </a:xfrm>
          <a:custGeom>
            <a:avLst/>
            <a:gdLst/>
            <a:ahLst/>
            <a:cxnLst/>
            <a:rect r="r" b="b" t="t" l="l"/>
            <a:pathLst>
              <a:path h="2830977" w="1822441">
                <a:moveTo>
                  <a:pt x="0" y="0"/>
                </a:moveTo>
                <a:lnTo>
                  <a:pt x="1822441" y="0"/>
                </a:lnTo>
                <a:lnTo>
                  <a:pt x="1822441" y="2830977"/>
                </a:lnTo>
                <a:lnTo>
                  <a:pt x="0" y="283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zebras you can see: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B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11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953916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63436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288652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696339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621555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84964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81018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219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144916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552603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47782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B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454413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lions you can see: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105838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757262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2" y="0"/>
                </a:lnTo>
                <a:lnTo>
                  <a:pt x="1819202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408687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060112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711536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2" y="0"/>
                </a:lnTo>
                <a:lnTo>
                  <a:pt x="1819202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62961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14386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665810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2" y="0"/>
                </a:lnTo>
                <a:lnTo>
                  <a:pt x="1819202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454413" y="6212840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1" y="0"/>
                </a:lnTo>
                <a:lnTo>
                  <a:pt x="1819201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02988" y="6212840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2" y="0"/>
                </a:lnTo>
                <a:lnTo>
                  <a:pt x="1819202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02988" y="3539232"/>
            <a:ext cx="1819201" cy="2181951"/>
          </a:xfrm>
          <a:custGeom>
            <a:avLst/>
            <a:gdLst/>
            <a:ahLst/>
            <a:cxnLst/>
            <a:rect r="r" b="b" t="t" l="l"/>
            <a:pathLst>
              <a:path h="2181951" w="1819201">
                <a:moveTo>
                  <a:pt x="0" y="0"/>
                </a:moveTo>
                <a:lnTo>
                  <a:pt x="1819202" y="0"/>
                </a:lnTo>
                <a:lnTo>
                  <a:pt x="1819202" y="2181951"/>
                </a:lnTo>
                <a:lnTo>
                  <a:pt x="0" y="21819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6A8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12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41297" y="6299796"/>
            <a:ext cx="2445303" cy="3425993"/>
          </a:xfrm>
          <a:custGeom>
            <a:avLst/>
            <a:gdLst/>
            <a:ahLst/>
            <a:cxnLst/>
            <a:rect r="r" b="b" t="t" l="l"/>
            <a:pathLst>
              <a:path h="3425993" w="2445303">
                <a:moveTo>
                  <a:pt x="0" y="0"/>
                </a:moveTo>
                <a:lnTo>
                  <a:pt x="2445303" y="0"/>
                </a:lnTo>
                <a:lnTo>
                  <a:pt x="2445303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15050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27647" y="6299796"/>
            <a:ext cx="2445303" cy="3425993"/>
          </a:xfrm>
          <a:custGeom>
            <a:avLst/>
            <a:gdLst/>
            <a:ahLst/>
            <a:cxnLst/>
            <a:rect r="r" b="b" t="t" l="l"/>
            <a:pathLst>
              <a:path h="3425993" w="2445303">
                <a:moveTo>
                  <a:pt x="0" y="0"/>
                </a:moveTo>
                <a:lnTo>
                  <a:pt x="2445303" y="0"/>
                </a:lnTo>
                <a:lnTo>
                  <a:pt x="2445303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801700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814297" y="6299796"/>
            <a:ext cx="2445303" cy="3425993"/>
          </a:xfrm>
          <a:custGeom>
            <a:avLst/>
            <a:gdLst/>
            <a:ahLst/>
            <a:cxnLst/>
            <a:rect r="r" b="b" t="t" l="l"/>
            <a:pathLst>
              <a:path h="3425993" w="2445303">
                <a:moveTo>
                  <a:pt x="0" y="0"/>
                </a:moveTo>
                <a:lnTo>
                  <a:pt x="2445303" y="0"/>
                </a:lnTo>
                <a:lnTo>
                  <a:pt x="2445303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2197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824795" y="2058215"/>
            <a:ext cx="2445303" cy="3425993"/>
          </a:xfrm>
          <a:custGeom>
            <a:avLst/>
            <a:gdLst/>
            <a:ahLst/>
            <a:cxnLst/>
            <a:rect r="r" b="b" t="t" l="l"/>
            <a:pathLst>
              <a:path h="3425993" w="2445303">
                <a:moveTo>
                  <a:pt x="0" y="0"/>
                </a:moveTo>
                <a:lnTo>
                  <a:pt x="2445302" y="0"/>
                </a:lnTo>
                <a:lnTo>
                  <a:pt x="244530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698547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711145" y="2058215"/>
            <a:ext cx="2445303" cy="3425993"/>
          </a:xfrm>
          <a:custGeom>
            <a:avLst/>
            <a:gdLst/>
            <a:ahLst/>
            <a:cxnLst/>
            <a:rect r="r" b="b" t="t" l="l"/>
            <a:pathLst>
              <a:path h="3425993" w="2445303">
                <a:moveTo>
                  <a:pt x="0" y="0"/>
                </a:moveTo>
                <a:lnTo>
                  <a:pt x="2445302" y="0"/>
                </a:lnTo>
                <a:lnTo>
                  <a:pt x="244530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585197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97794" y="2058215"/>
            <a:ext cx="2445303" cy="3425993"/>
          </a:xfrm>
          <a:custGeom>
            <a:avLst/>
            <a:gdLst/>
            <a:ahLst/>
            <a:cxnLst/>
            <a:rect r="r" b="b" t="t" l="l"/>
            <a:pathLst>
              <a:path h="3425993" w="2445303">
                <a:moveTo>
                  <a:pt x="0" y="0"/>
                </a:moveTo>
                <a:lnTo>
                  <a:pt x="2445303" y="0"/>
                </a:lnTo>
                <a:lnTo>
                  <a:pt x="2445303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4289411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19767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550123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80478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10834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441190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071545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701901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289411" y="6682382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659056" y="6682382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8700" y="6682382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ants you can see: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2659056" y="3448513"/>
            <a:ext cx="1390996" cy="2575918"/>
          </a:xfrm>
          <a:custGeom>
            <a:avLst/>
            <a:gdLst/>
            <a:ahLst/>
            <a:cxnLst/>
            <a:rect r="r" b="b" t="t" l="l"/>
            <a:pathLst>
              <a:path h="2575918" w="1390996">
                <a:moveTo>
                  <a:pt x="0" y="0"/>
                </a:moveTo>
                <a:lnTo>
                  <a:pt x="1390996" y="0"/>
                </a:lnTo>
                <a:lnTo>
                  <a:pt x="1390996" y="2575918"/>
                </a:lnTo>
                <a:lnTo>
                  <a:pt x="0" y="2575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13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128088" y="6358232"/>
            <a:ext cx="2398195" cy="3425993"/>
          </a:xfrm>
          <a:custGeom>
            <a:avLst/>
            <a:gdLst/>
            <a:ahLst/>
            <a:cxnLst/>
            <a:rect r="r" b="b" t="t" l="l"/>
            <a:pathLst>
              <a:path h="3425993" w="2398195">
                <a:moveTo>
                  <a:pt x="0" y="0"/>
                </a:moveTo>
                <a:lnTo>
                  <a:pt x="2398195" y="0"/>
                </a:lnTo>
                <a:lnTo>
                  <a:pt x="23981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895209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94596" y="6358232"/>
            <a:ext cx="2398195" cy="3425993"/>
          </a:xfrm>
          <a:custGeom>
            <a:avLst/>
            <a:gdLst/>
            <a:ahLst/>
            <a:cxnLst/>
            <a:rect r="r" b="b" t="t" l="l"/>
            <a:pathLst>
              <a:path h="3425993" w="2398195">
                <a:moveTo>
                  <a:pt x="0" y="0"/>
                </a:moveTo>
                <a:lnTo>
                  <a:pt x="2398195" y="0"/>
                </a:lnTo>
                <a:lnTo>
                  <a:pt x="23981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764391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863779" y="6358232"/>
            <a:ext cx="2398195" cy="3425993"/>
          </a:xfrm>
          <a:custGeom>
            <a:avLst/>
            <a:gdLst/>
            <a:ahLst/>
            <a:cxnLst/>
            <a:rect r="r" b="b" t="t" l="l"/>
            <a:pathLst>
              <a:path h="3425993" w="2398195">
                <a:moveTo>
                  <a:pt x="0" y="0"/>
                </a:moveTo>
                <a:lnTo>
                  <a:pt x="2398195" y="0"/>
                </a:lnTo>
                <a:lnTo>
                  <a:pt x="23981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128088" y="2058215"/>
            <a:ext cx="2398195" cy="3425993"/>
          </a:xfrm>
          <a:custGeom>
            <a:avLst/>
            <a:gdLst/>
            <a:ahLst/>
            <a:cxnLst/>
            <a:rect r="r" b="b" t="t" l="l"/>
            <a:pathLst>
              <a:path h="3425993" w="2398195">
                <a:moveTo>
                  <a:pt x="0" y="0"/>
                </a:moveTo>
                <a:lnTo>
                  <a:pt x="2398195" y="0"/>
                </a:lnTo>
                <a:lnTo>
                  <a:pt x="23981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95209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994596" y="2058215"/>
            <a:ext cx="2398195" cy="3425993"/>
          </a:xfrm>
          <a:custGeom>
            <a:avLst/>
            <a:gdLst/>
            <a:ahLst/>
            <a:cxnLst/>
            <a:rect r="r" b="b" t="t" l="l"/>
            <a:pathLst>
              <a:path h="3425993" w="2398195">
                <a:moveTo>
                  <a:pt x="0" y="0"/>
                </a:moveTo>
                <a:lnTo>
                  <a:pt x="2398195" y="0"/>
                </a:lnTo>
                <a:lnTo>
                  <a:pt x="23981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764391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863779" y="2058215"/>
            <a:ext cx="2398195" cy="3425993"/>
          </a:xfrm>
          <a:custGeom>
            <a:avLst/>
            <a:gdLst/>
            <a:ahLst/>
            <a:cxnLst/>
            <a:rect r="r" b="b" t="t" l="l"/>
            <a:pathLst>
              <a:path h="3425993" w="2398195">
                <a:moveTo>
                  <a:pt x="0" y="0"/>
                </a:moveTo>
                <a:lnTo>
                  <a:pt x="2398195" y="0"/>
                </a:lnTo>
                <a:lnTo>
                  <a:pt x="23981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663784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98868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33952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569036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204119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39203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74287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09371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744455" y="3265345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933952" y="6200284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298868" y="6200284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63784" y="6200284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6200284"/>
            <a:ext cx="1514845" cy="2634513"/>
          </a:xfrm>
          <a:custGeom>
            <a:avLst/>
            <a:gdLst/>
            <a:ahLst/>
            <a:cxnLst/>
            <a:rect r="r" b="b" t="t" l="l"/>
            <a:pathLst>
              <a:path h="2634513" w="1514845">
                <a:moveTo>
                  <a:pt x="0" y="0"/>
                </a:moveTo>
                <a:lnTo>
                  <a:pt x="1514845" y="0"/>
                </a:lnTo>
                <a:lnTo>
                  <a:pt x="1514845" y="2634513"/>
                </a:lnTo>
                <a:lnTo>
                  <a:pt x="0" y="26345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penguins you can see: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14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974120" y="6299796"/>
            <a:ext cx="2762207" cy="3425993"/>
          </a:xfrm>
          <a:custGeom>
            <a:avLst/>
            <a:gdLst/>
            <a:ahLst/>
            <a:cxnLst/>
            <a:rect r="r" b="b" t="t" l="l"/>
            <a:pathLst>
              <a:path h="3425993" w="2762207">
                <a:moveTo>
                  <a:pt x="0" y="0"/>
                </a:moveTo>
                <a:lnTo>
                  <a:pt x="2762207" y="0"/>
                </a:lnTo>
                <a:lnTo>
                  <a:pt x="276220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90186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735607" y="6299796"/>
            <a:ext cx="2762207" cy="3425993"/>
          </a:xfrm>
          <a:custGeom>
            <a:avLst/>
            <a:gdLst/>
            <a:ahLst/>
            <a:cxnLst/>
            <a:rect r="r" b="b" t="t" l="l"/>
            <a:pathLst>
              <a:path h="3425993" w="2762207">
                <a:moveTo>
                  <a:pt x="0" y="0"/>
                </a:moveTo>
                <a:lnTo>
                  <a:pt x="2762207" y="0"/>
                </a:lnTo>
                <a:lnTo>
                  <a:pt x="276220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551673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497093" y="6299796"/>
            <a:ext cx="2762207" cy="3425993"/>
          </a:xfrm>
          <a:custGeom>
            <a:avLst/>
            <a:gdLst/>
            <a:ahLst/>
            <a:cxnLst/>
            <a:rect r="r" b="b" t="t" l="l"/>
            <a:pathLst>
              <a:path h="3425993" w="2762207">
                <a:moveTo>
                  <a:pt x="0" y="0"/>
                </a:moveTo>
                <a:lnTo>
                  <a:pt x="2762207" y="0"/>
                </a:lnTo>
                <a:lnTo>
                  <a:pt x="276220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974120" y="2058215"/>
            <a:ext cx="2762207" cy="3425993"/>
          </a:xfrm>
          <a:custGeom>
            <a:avLst/>
            <a:gdLst/>
            <a:ahLst/>
            <a:cxnLst/>
            <a:rect r="r" b="b" t="t" l="l"/>
            <a:pathLst>
              <a:path h="3425993" w="2762207">
                <a:moveTo>
                  <a:pt x="0" y="0"/>
                </a:moveTo>
                <a:lnTo>
                  <a:pt x="2762207" y="0"/>
                </a:lnTo>
                <a:lnTo>
                  <a:pt x="276220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790186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735607" y="2058215"/>
            <a:ext cx="2762207" cy="3425993"/>
          </a:xfrm>
          <a:custGeom>
            <a:avLst/>
            <a:gdLst/>
            <a:ahLst/>
            <a:cxnLst/>
            <a:rect r="r" b="b" t="t" l="l"/>
            <a:pathLst>
              <a:path h="3425993" w="2762207">
                <a:moveTo>
                  <a:pt x="0" y="0"/>
                </a:moveTo>
                <a:lnTo>
                  <a:pt x="2762207" y="0"/>
                </a:lnTo>
                <a:lnTo>
                  <a:pt x="276220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551673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497093" y="2058215"/>
            <a:ext cx="2762207" cy="3425993"/>
          </a:xfrm>
          <a:custGeom>
            <a:avLst/>
            <a:gdLst/>
            <a:ahLst/>
            <a:cxnLst/>
            <a:rect r="r" b="b" t="t" l="l"/>
            <a:pathLst>
              <a:path h="3425993" w="2762207">
                <a:moveTo>
                  <a:pt x="0" y="0"/>
                </a:moveTo>
                <a:lnTo>
                  <a:pt x="2762207" y="0"/>
                </a:lnTo>
                <a:lnTo>
                  <a:pt x="2762207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641652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54604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67556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480508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93460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06412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319364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32316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545268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3408564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429968" y="6743901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829936" y="6743901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229904" y="6743901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629872" y="6743901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9840" y="6743901"/>
            <a:ext cx="1714032" cy="2572656"/>
          </a:xfrm>
          <a:custGeom>
            <a:avLst/>
            <a:gdLst/>
            <a:ahLst/>
            <a:cxnLst/>
            <a:rect r="r" b="b" t="t" l="l"/>
            <a:pathLst>
              <a:path h="2572656" w="1714032">
                <a:moveTo>
                  <a:pt x="0" y="0"/>
                </a:moveTo>
                <a:lnTo>
                  <a:pt x="1714032" y="0"/>
                </a:lnTo>
                <a:lnTo>
                  <a:pt x="1714032" y="2572656"/>
                </a:lnTo>
                <a:lnTo>
                  <a:pt x="0" y="2572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dogs you can see: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6A8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15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416668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128088" y="6416668"/>
            <a:ext cx="2569495" cy="3425993"/>
          </a:xfrm>
          <a:custGeom>
            <a:avLst/>
            <a:gdLst/>
            <a:ahLst/>
            <a:cxnLst/>
            <a:rect r="r" b="b" t="t" l="l"/>
            <a:pathLst>
              <a:path h="3425993" w="2569495">
                <a:moveTo>
                  <a:pt x="0" y="0"/>
                </a:moveTo>
                <a:lnTo>
                  <a:pt x="2569495" y="0"/>
                </a:lnTo>
                <a:lnTo>
                  <a:pt x="25694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809559" y="6416668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08946" y="6416668"/>
            <a:ext cx="2569495" cy="3425993"/>
          </a:xfrm>
          <a:custGeom>
            <a:avLst/>
            <a:gdLst/>
            <a:ahLst/>
            <a:cxnLst/>
            <a:rect r="r" b="b" t="t" l="l"/>
            <a:pathLst>
              <a:path h="3425993" w="2569495">
                <a:moveTo>
                  <a:pt x="0" y="0"/>
                </a:moveTo>
                <a:lnTo>
                  <a:pt x="2569495" y="0"/>
                </a:lnTo>
                <a:lnTo>
                  <a:pt x="25694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590417" y="6416668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689805" y="6416668"/>
            <a:ext cx="2569495" cy="3425993"/>
          </a:xfrm>
          <a:custGeom>
            <a:avLst/>
            <a:gdLst/>
            <a:ahLst/>
            <a:cxnLst/>
            <a:rect r="r" b="b" t="t" l="l"/>
            <a:pathLst>
              <a:path h="3425993" w="2569495">
                <a:moveTo>
                  <a:pt x="0" y="0"/>
                </a:moveTo>
                <a:lnTo>
                  <a:pt x="2569495" y="0"/>
                </a:lnTo>
                <a:lnTo>
                  <a:pt x="25694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128088" y="2058215"/>
            <a:ext cx="2569495" cy="3425993"/>
          </a:xfrm>
          <a:custGeom>
            <a:avLst/>
            <a:gdLst/>
            <a:ahLst/>
            <a:cxnLst/>
            <a:rect r="r" b="b" t="t" l="l"/>
            <a:pathLst>
              <a:path h="3425993" w="2569495">
                <a:moveTo>
                  <a:pt x="0" y="0"/>
                </a:moveTo>
                <a:lnTo>
                  <a:pt x="2569495" y="0"/>
                </a:lnTo>
                <a:lnTo>
                  <a:pt x="25694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09559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908946" y="2058215"/>
            <a:ext cx="2569495" cy="3425993"/>
          </a:xfrm>
          <a:custGeom>
            <a:avLst/>
            <a:gdLst/>
            <a:ahLst/>
            <a:cxnLst/>
            <a:rect r="r" b="b" t="t" l="l"/>
            <a:pathLst>
              <a:path h="3425993" w="2569495">
                <a:moveTo>
                  <a:pt x="0" y="0"/>
                </a:moveTo>
                <a:lnTo>
                  <a:pt x="2569495" y="0"/>
                </a:lnTo>
                <a:lnTo>
                  <a:pt x="25694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590417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689805" y="2058215"/>
            <a:ext cx="2569495" cy="3425993"/>
          </a:xfrm>
          <a:custGeom>
            <a:avLst/>
            <a:gdLst/>
            <a:ahLst/>
            <a:cxnLst/>
            <a:rect r="r" b="b" t="t" l="l"/>
            <a:pathLst>
              <a:path h="3425993" w="2569495">
                <a:moveTo>
                  <a:pt x="0" y="0"/>
                </a:moveTo>
                <a:lnTo>
                  <a:pt x="2569495" y="0"/>
                </a:lnTo>
                <a:lnTo>
                  <a:pt x="256949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240932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2" y="0"/>
                </a:lnTo>
                <a:lnTo>
                  <a:pt x="1934732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936847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2" y="0"/>
                </a:lnTo>
                <a:lnTo>
                  <a:pt x="1934732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32761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28676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024591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20506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16421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2" y="0"/>
                </a:lnTo>
                <a:lnTo>
                  <a:pt x="1934732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632761" y="653536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240932" y="653536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2" y="0"/>
                </a:lnTo>
                <a:lnTo>
                  <a:pt x="1934732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08250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328676" y="653536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936847" y="653536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2" y="0"/>
                </a:lnTo>
                <a:lnTo>
                  <a:pt x="1934732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45017" y="653536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112336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2" y="0"/>
                </a:lnTo>
                <a:lnTo>
                  <a:pt x="1934732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5017" y="363203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koalas you can see: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9024591" y="6535369"/>
            <a:ext cx="1934733" cy="2083158"/>
          </a:xfrm>
          <a:custGeom>
            <a:avLst/>
            <a:gdLst/>
            <a:ahLst/>
            <a:cxnLst/>
            <a:rect r="r" b="b" t="t" l="l"/>
            <a:pathLst>
              <a:path h="2083158" w="1934733">
                <a:moveTo>
                  <a:pt x="0" y="0"/>
                </a:moveTo>
                <a:lnTo>
                  <a:pt x="1934733" y="0"/>
                </a:lnTo>
                <a:lnTo>
                  <a:pt x="1934733" y="2083158"/>
                </a:lnTo>
                <a:lnTo>
                  <a:pt x="0" y="208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478F4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16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329014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33777" y="6329014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843867" y="6329014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48943" y="6329014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59033" y="6329014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664110" y="6329014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33777" y="2058215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43867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1" y="0"/>
                </a:lnTo>
                <a:lnTo>
                  <a:pt x="1635911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848943" y="2058215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659033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664110" y="2058215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645379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62059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5" y="0"/>
                </a:lnTo>
                <a:lnTo>
                  <a:pt x="1680485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878738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495417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112097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28776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345456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5" y="0"/>
                </a:lnTo>
                <a:lnTo>
                  <a:pt x="1680485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962135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578814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92207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3096198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846835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728776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101462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474149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5" y="0"/>
                </a:lnTo>
                <a:lnTo>
                  <a:pt x="1680485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219521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6" y="0"/>
                </a:lnTo>
                <a:lnTo>
                  <a:pt x="1680486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64894" y="6096310"/>
            <a:ext cx="1680486" cy="2595345"/>
          </a:xfrm>
          <a:custGeom>
            <a:avLst/>
            <a:gdLst/>
            <a:ahLst/>
            <a:cxnLst/>
            <a:rect r="r" b="b" t="t" l="l"/>
            <a:pathLst>
              <a:path h="2595345" w="1680486">
                <a:moveTo>
                  <a:pt x="0" y="0"/>
                </a:moveTo>
                <a:lnTo>
                  <a:pt x="1680485" y="0"/>
                </a:lnTo>
                <a:lnTo>
                  <a:pt x="1680485" y="2595345"/>
                </a:lnTo>
                <a:lnTo>
                  <a:pt x="0" y="25953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unicorns you can see: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17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44302" y="6358232"/>
            <a:ext cx="2402478" cy="3425993"/>
          </a:xfrm>
          <a:custGeom>
            <a:avLst/>
            <a:gdLst/>
            <a:ahLst/>
            <a:cxnLst/>
            <a:rect r="r" b="b" t="t" l="l"/>
            <a:pathLst>
              <a:path h="3425993" w="2402478">
                <a:moveTo>
                  <a:pt x="0" y="0"/>
                </a:moveTo>
                <a:lnTo>
                  <a:pt x="2402478" y="0"/>
                </a:lnTo>
                <a:lnTo>
                  <a:pt x="2402478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34960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50562" y="6358232"/>
            <a:ext cx="2402478" cy="3425993"/>
          </a:xfrm>
          <a:custGeom>
            <a:avLst/>
            <a:gdLst/>
            <a:ahLst/>
            <a:cxnLst/>
            <a:rect r="r" b="b" t="t" l="l"/>
            <a:pathLst>
              <a:path h="3425993" w="2402478">
                <a:moveTo>
                  <a:pt x="0" y="0"/>
                </a:moveTo>
                <a:lnTo>
                  <a:pt x="2402478" y="0"/>
                </a:lnTo>
                <a:lnTo>
                  <a:pt x="2402478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838940" y="6358232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854542" y="6358232"/>
            <a:ext cx="2402478" cy="3425993"/>
          </a:xfrm>
          <a:custGeom>
            <a:avLst/>
            <a:gdLst/>
            <a:ahLst/>
            <a:cxnLst/>
            <a:rect r="r" b="b" t="t" l="l"/>
            <a:pathLst>
              <a:path h="3425993" w="2402478">
                <a:moveTo>
                  <a:pt x="0" y="0"/>
                </a:moveTo>
                <a:lnTo>
                  <a:pt x="2402478" y="0"/>
                </a:lnTo>
                <a:lnTo>
                  <a:pt x="2402478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44302" y="2058215"/>
            <a:ext cx="2402478" cy="3425993"/>
          </a:xfrm>
          <a:custGeom>
            <a:avLst/>
            <a:gdLst/>
            <a:ahLst/>
            <a:cxnLst/>
            <a:rect r="r" b="b" t="t" l="l"/>
            <a:pathLst>
              <a:path h="3425993" w="2402478">
                <a:moveTo>
                  <a:pt x="0" y="0"/>
                </a:moveTo>
                <a:lnTo>
                  <a:pt x="2402478" y="0"/>
                </a:lnTo>
                <a:lnTo>
                  <a:pt x="2402478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93496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950562" y="2058215"/>
            <a:ext cx="2402478" cy="3425993"/>
          </a:xfrm>
          <a:custGeom>
            <a:avLst/>
            <a:gdLst/>
            <a:ahLst/>
            <a:cxnLst/>
            <a:rect r="r" b="b" t="t" l="l"/>
            <a:pathLst>
              <a:path h="3425993" w="2402478">
                <a:moveTo>
                  <a:pt x="0" y="0"/>
                </a:moveTo>
                <a:lnTo>
                  <a:pt x="2402478" y="0"/>
                </a:lnTo>
                <a:lnTo>
                  <a:pt x="2402478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83894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854542" y="2058215"/>
            <a:ext cx="2402478" cy="3425993"/>
          </a:xfrm>
          <a:custGeom>
            <a:avLst/>
            <a:gdLst/>
            <a:ahLst/>
            <a:cxnLst/>
            <a:rect r="r" b="b" t="t" l="l"/>
            <a:pathLst>
              <a:path h="3425993" w="2402478">
                <a:moveTo>
                  <a:pt x="0" y="0"/>
                </a:moveTo>
                <a:lnTo>
                  <a:pt x="2402478" y="0"/>
                </a:lnTo>
                <a:lnTo>
                  <a:pt x="2402478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B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9100909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sloths you can see: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715351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5" y="0"/>
                </a:lnTo>
                <a:lnTo>
                  <a:pt x="1645785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29793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5" y="0"/>
                </a:lnTo>
                <a:lnTo>
                  <a:pt x="1645785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44234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58676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126024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76470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26916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577362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727808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878254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28700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8700" y="6526279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8"/>
                </a:lnTo>
                <a:lnTo>
                  <a:pt x="0" y="2801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257584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5" y="0"/>
                </a:lnTo>
                <a:lnTo>
                  <a:pt x="1645785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872025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486467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6" y="0"/>
                </a:lnTo>
                <a:lnTo>
                  <a:pt x="1645786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643142" y="3016816"/>
            <a:ext cx="1645786" cy="2801337"/>
          </a:xfrm>
          <a:custGeom>
            <a:avLst/>
            <a:gdLst/>
            <a:ahLst/>
            <a:cxnLst/>
            <a:rect r="r" b="b" t="t" l="l"/>
            <a:pathLst>
              <a:path h="2801337" w="1645786">
                <a:moveTo>
                  <a:pt x="0" y="0"/>
                </a:moveTo>
                <a:lnTo>
                  <a:pt x="1645785" y="0"/>
                </a:lnTo>
                <a:lnTo>
                  <a:pt x="1645785" y="2801337"/>
                </a:lnTo>
                <a:lnTo>
                  <a:pt x="0" y="28013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B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00C2B9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18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23789" y="6299796"/>
            <a:ext cx="2483845" cy="3425993"/>
          </a:xfrm>
          <a:custGeom>
            <a:avLst/>
            <a:gdLst/>
            <a:ahLst/>
            <a:cxnLst/>
            <a:rect r="r" b="b" t="t" l="l"/>
            <a:pathLst>
              <a:path h="3425993" w="2483845">
                <a:moveTo>
                  <a:pt x="0" y="0"/>
                </a:moveTo>
                <a:lnTo>
                  <a:pt x="2483845" y="0"/>
                </a:lnTo>
                <a:lnTo>
                  <a:pt x="248384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04533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99622" y="6299796"/>
            <a:ext cx="2483845" cy="3425993"/>
          </a:xfrm>
          <a:custGeom>
            <a:avLst/>
            <a:gdLst/>
            <a:ahLst/>
            <a:cxnLst/>
            <a:rect r="r" b="b" t="t" l="l"/>
            <a:pathLst>
              <a:path h="3425993" w="2483845">
                <a:moveTo>
                  <a:pt x="0" y="0"/>
                </a:moveTo>
                <a:lnTo>
                  <a:pt x="2483845" y="0"/>
                </a:lnTo>
                <a:lnTo>
                  <a:pt x="248384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780366" y="6299796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775455" y="6299796"/>
            <a:ext cx="2483845" cy="3425993"/>
          </a:xfrm>
          <a:custGeom>
            <a:avLst/>
            <a:gdLst/>
            <a:ahLst/>
            <a:cxnLst/>
            <a:rect r="r" b="b" t="t" l="l"/>
            <a:pathLst>
              <a:path h="3425993" w="2483845">
                <a:moveTo>
                  <a:pt x="0" y="0"/>
                </a:moveTo>
                <a:lnTo>
                  <a:pt x="2483845" y="0"/>
                </a:lnTo>
                <a:lnTo>
                  <a:pt x="248384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23789" y="2058215"/>
            <a:ext cx="2483845" cy="3425993"/>
          </a:xfrm>
          <a:custGeom>
            <a:avLst/>
            <a:gdLst/>
            <a:ahLst/>
            <a:cxnLst/>
            <a:rect r="r" b="b" t="t" l="l"/>
            <a:pathLst>
              <a:path h="3425993" w="2483845">
                <a:moveTo>
                  <a:pt x="0" y="0"/>
                </a:moveTo>
                <a:lnTo>
                  <a:pt x="2483845" y="0"/>
                </a:lnTo>
                <a:lnTo>
                  <a:pt x="248384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904533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899622" y="2058215"/>
            <a:ext cx="2483845" cy="3425993"/>
          </a:xfrm>
          <a:custGeom>
            <a:avLst/>
            <a:gdLst/>
            <a:ahLst/>
            <a:cxnLst/>
            <a:rect r="r" b="b" t="t" l="l"/>
            <a:pathLst>
              <a:path h="3425993" w="2483845">
                <a:moveTo>
                  <a:pt x="0" y="0"/>
                </a:moveTo>
                <a:lnTo>
                  <a:pt x="2483845" y="0"/>
                </a:lnTo>
                <a:lnTo>
                  <a:pt x="248384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780366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775455" y="2058215"/>
            <a:ext cx="2483845" cy="3425993"/>
          </a:xfrm>
          <a:custGeom>
            <a:avLst/>
            <a:gdLst/>
            <a:ahLst/>
            <a:cxnLst/>
            <a:rect r="r" b="b" t="t" l="l"/>
            <a:pathLst>
              <a:path h="3425993" w="2483845">
                <a:moveTo>
                  <a:pt x="0" y="0"/>
                </a:moveTo>
                <a:lnTo>
                  <a:pt x="2483845" y="0"/>
                </a:lnTo>
                <a:lnTo>
                  <a:pt x="2483845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4372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6" y="0"/>
                </a:lnTo>
                <a:lnTo>
                  <a:pt x="1649566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yaks you can see: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644968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86160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879643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273275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666907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6" y="0"/>
                </a:lnTo>
                <a:lnTo>
                  <a:pt x="1649566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060539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6" y="0"/>
                </a:lnTo>
                <a:lnTo>
                  <a:pt x="1649566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54172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847804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241436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635068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28700" y="6307562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4265564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506756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747947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6" y="0"/>
                </a:lnTo>
                <a:lnTo>
                  <a:pt x="1649566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127351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6" y="0"/>
                </a:lnTo>
                <a:lnTo>
                  <a:pt x="1649566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368543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989139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609735" y="3254499"/>
            <a:ext cx="1649565" cy="2291063"/>
          </a:xfrm>
          <a:custGeom>
            <a:avLst/>
            <a:gdLst/>
            <a:ahLst/>
            <a:cxnLst/>
            <a:rect r="r" b="b" t="t" l="l"/>
            <a:pathLst>
              <a:path h="2291063" w="1649565">
                <a:moveTo>
                  <a:pt x="0" y="0"/>
                </a:moveTo>
                <a:lnTo>
                  <a:pt x="1649565" y="0"/>
                </a:lnTo>
                <a:lnTo>
                  <a:pt x="1649565" y="2291063"/>
                </a:lnTo>
                <a:lnTo>
                  <a:pt x="0" y="2291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19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329014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57103" y="6329014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832203" y="6329014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60607" y="6329014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35707" y="6329014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664110" y="6329014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57103" y="2058215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832203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860607" y="2058215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635707" y="2058215"/>
            <a:ext cx="1635912" cy="3425993"/>
          </a:xfrm>
          <a:custGeom>
            <a:avLst/>
            <a:gdLst/>
            <a:ahLst/>
            <a:cxnLst/>
            <a:rect r="r" b="b" t="t" l="l"/>
            <a:pathLst>
              <a:path h="3425993" w="1635912">
                <a:moveTo>
                  <a:pt x="0" y="0"/>
                </a:moveTo>
                <a:lnTo>
                  <a:pt x="1635912" y="0"/>
                </a:lnTo>
                <a:lnTo>
                  <a:pt x="1635912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664110" y="2058215"/>
            <a:ext cx="2595190" cy="3425993"/>
          </a:xfrm>
          <a:custGeom>
            <a:avLst/>
            <a:gdLst/>
            <a:ahLst/>
            <a:cxnLst/>
            <a:rect r="r" b="b" t="t" l="l"/>
            <a:pathLst>
              <a:path h="3425993" w="2595190">
                <a:moveTo>
                  <a:pt x="0" y="0"/>
                </a:moveTo>
                <a:lnTo>
                  <a:pt x="2595190" y="0"/>
                </a:lnTo>
                <a:lnTo>
                  <a:pt x="2595190" y="3425993"/>
                </a:lnTo>
                <a:lnTo>
                  <a:pt x="0" y="3425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BC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-361286"/>
            <a:ext cx="19052297" cy="2854587"/>
            <a:chOff x="0" y="0"/>
            <a:chExt cx="63740504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740506">
                  <a:moveTo>
                    <a:pt x="63595721" y="9405397"/>
                  </a:moveTo>
                  <a:lnTo>
                    <a:pt x="63740506" y="9405397"/>
                  </a:lnTo>
                  <a:lnTo>
                    <a:pt x="63740506" y="9550177"/>
                  </a:lnTo>
                  <a:lnTo>
                    <a:pt x="63595721" y="9550177"/>
                  </a:lnTo>
                  <a:lnTo>
                    <a:pt x="63595721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9405397"/>
                  </a:lnTo>
                  <a:lnTo>
                    <a:pt x="63595721" y="9405397"/>
                  </a:lnTo>
                  <a:lnTo>
                    <a:pt x="63595721" y="144780"/>
                  </a:lnTo>
                  <a:close/>
                  <a:moveTo>
                    <a:pt x="144780" y="9405397"/>
                  </a:moveTo>
                  <a:lnTo>
                    <a:pt x="63595721" y="9405397"/>
                  </a:lnTo>
                  <a:lnTo>
                    <a:pt x="63595721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2663890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085850"/>
            <a:ext cx="16230600" cy="100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Count the number of horses you can see: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299081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34271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569461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204651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39842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475032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110222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745413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8700" y="4179339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806064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170874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535684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900493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265303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630113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5994922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359732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724542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7" y="0"/>
                </a:lnTo>
                <a:lnTo>
                  <a:pt x="1513887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89351" y="6551907"/>
            <a:ext cx="1513887" cy="1788936"/>
          </a:xfrm>
          <a:custGeom>
            <a:avLst/>
            <a:gdLst/>
            <a:ahLst/>
            <a:cxnLst/>
            <a:rect r="r" b="b" t="t" l="l"/>
            <a:pathLst>
              <a:path h="1788936" w="1513887">
                <a:moveTo>
                  <a:pt x="0" y="0"/>
                </a:moveTo>
                <a:lnTo>
                  <a:pt x="1513888" y="0"/>
                </a:lnTo>
                <a:lnTo>
                  <a:pt x="1513888" y="1788936"/>
                </a:lnTo>
                <a:lnTo>
                  <a:pt x="0" y="1788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C2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48" y="5897761"/>
            <a:ext cx="19052297" cy="10091947"/>
            <a:chOff x="0" y="0"/>
            <a:chExt cx="63740504" cy="337631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595724" cy="33618381"/>
            </a:xfrm>
            <a:custGeom>
              <a:avLst/>
              <a:gdLst/>
              <a:ahLst/>
              <a:cxnLst/>
              <a:rect r="r" b="b" t="t" l="l"/>
              <a:pathLst>
                <a:path h="33618381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3618381"/>
                  </a:lnTo>
                  <a:lnTo>
                    <a:pt x="0" y="33618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A86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740506" cy="33763161"/>
            </a:xfrm>
            <a:custGeom>
              <a:avLst/>
              <a:gdLst/>
              <a:ahLst/>
              <a:cxnLst/>
              <a:rect r="r" b="b" t="t" l="l"/>
              <a:pathLst>
                <a:path h="33763161" w="63740506">
                  <a:moveTo>
                    <a:pt x="63595721" y="33618382"/>
                  </a:moveTo>
                  <a:lnTo>
                    <a:pt x="63740506" y="33618382"/>
                  </a:lnTo>
                  <a:lnTo>
                    <a:pt x="63740506" y="33763161"/>
                  </a:lnTo>
                  <a:lnTo>
                    <a:pt x="63595721" y="33763161"/>
                  </a:lnTo>
                  <a:lnTo>
                    <a:pt x="63595721" y="336183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3618382"/>
                  </a:lnTo>
                  <a:lnTo>
                    <a:pt x="0" y="33618382"/>
                  </a:lnTo>
                  <a:lnTo>
                    <a:pt x="0" y="144780"/>
                  </a:lnTo>
                  <a:close/>
                  <a:moveTo>
                    <a:pt x="0" y="33618382"/>
                  </a:moveTo>
                  <a:lnTo>
                    <a:pt x="144780" y="33618382"/>
                  </a:lnTo>
                  <a:lnTo>
                    <a:pt x="144780" y="33763161"/>
                  </a:lnTo>
                  <a:lnTo>
                    <a:pt x="0" y="33763161"/>
                  </a:lnTo>
                  <a:lnTo>
                    <a:pt x="0" y="33618382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3618382"/>
                  </a:lnTo>
                  <a:lnTo>
                    <a:pt x="63595721" y="33618382"/>
                  </a:lnTo>
                  <a:lnTo>
                    <a:pt x="63595721" y="144780"/>
                  </a:lnTo>
                  <a:close/>
                  <a:moveTo>
                    <a:pt x="144780" y="33618382"/>
                  </a:moveTo>
                  <a:lnTo>
                    <a:pt x="63595721" y="33618382"/>
                  </a:lnTo>
                  <a:lnTo>
                    <a:pt x="63595721" y="33763161"/>
                  </a:lnTo>
                  <a:lnTo>
                    <a:pt x="144780" y="33763161"/>
                  </a:lnTo>
                  <a:lnTo>
                    <a:pt x="144780" y="33618382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82148" y="-8642338"/>
            <a:ext cx="19052297" cy="10287000"/>
            <a:chOff x="0" y="0"/>
            <a:chExt cx="63740504" cy="344157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2390" y="72390"/>
              <a:ext cx="63595724" cy="34270943"/>
            </a:xfrm>
            <a:custGeom>
              <a:avLst/>
              <a:gdLst/>
              <a:ahLst/>
              <a:cxnLst/>
              <a:rect r="r" b="b" t="t" l="l"/>
              <a:pathLst>
                <a:path h="34270943" w="63595724">
                  <a:moveTo>
                    <a:pt x="0" y="0"/>
                  </a:moveTo>
                  <a:lnTo>
                    <a:pt x="63595724" y="0"/>
                  </a:lnTo>
                  <a:lnTo>
                    <a:pt x="63595724" y="34270943"/>
                  </a:lnTo>
                  <a:lnTo>
                    <a:pt x="0" y="34270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BCF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740506" cy="34415723"/>
            </a:xfrm>
            <a:custGeom>
              <a:avLst/>
              <a:gdLst/>
              <a:ahLst/>
              <a:cxnLst/>
              <a:rect r="r" b="b" t="t" l="l"/>
              <a:pathLst>
                <a:path h="34415723" w="63740506">
                  <a:moveTo>
                    <a:pt x="63595721" y="34270944"/>
                  </a:moveTo>
                  <a:lnTo>
                    <a:pt x="63740506" y="34270944"/>
                  </a:lnTo>
                  <a:lnTo>
                    <a:pt x="63740506" y="34415723"/>
                  </a:lnTo>
                  <a:lnTo>
                    <a:pt x="63595721" y="34415723"/>
                  </a:lnTo>
                  <a:lnTo>
                    <a:pt x="63595721" y="3427094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34270944"/>
                  </a:lnTo>
                  <a:lnTo>
                    <a:pt x="0" y="34270944"/>
                  </a:lnTo>
                  <a:lnTo>
                    <a:pt x="0" y="144780"/>
                  </a:lnTo>
                  <a:close/>
                  <a:moveTo>
                    <a:pt x="0" y="34270944"/>
                  </a:moveTo>
                  <a:lnTo>
                    <a:pt x="144780" y="34270944"/>
                  </a:lnTo>
                  <a:lnTo>
                    <a:pt x="144780" y="34415723"/>
                  </a:lnTo>
                  <a:lnTo>
                    <a:pt x="0" y="34415723"/>
                  </a:lnTo>
                  <a:lnTo>
                    <a:pt x="0" y="34270944"/>
                  </a:lnTo>
                  <a:close/>
                  <a:moveTo>
                    <a:pt x="63595721" y="144780"/>
                  </a:moveTo>
                  <a:lnTo>
                    <a:pt x="63740506" y="144780"/>
                  </a:lnTo>
                  <a:lnTo>
                    <a:pt x="63740506" y="34270944"/>
                  </a:lnTo>
                  <a:lnTo>
                    <a:pt x="63595721" y="34270944"/>
                  </a:lnTo>
                  <a:lnTo>
                    <a:pt x="63595721" y="144780"/>
                  </a:lnTo>
                  <a:close/>
                  <a:moveTo>
                    <a:pt x="144780" y="34270944"/>
                  </a:moveTo>
                  <a:lnTo>
                    <a:pt x="63595721" y="34270944"/>
                  </a:lnTo>
                  <a:lnTo>
                    <a:pt x="63595721" y="34415723"/>
                  </a:lnTo>
                  <a:lnTo>
                    <a:pt x="144780" y="34415723"/>
                  </a:lnTo>
                  <a:lnTo>
                    <a:pt x="144780" y="34270944"/>
                  </a:lnTo>
                  <a:close/>
                  <a:moveTo>
                    <a:pt x="63595721" y="0"/>
                  </a:moveTo>
                  <a:lnTo>
                    <a:pt x="63740506" y="0"/>
                  </a:lnTo>
                  <a:lnTo>
                    <a:pt x="63740506" y="144780"/>
                  </a:lnTo>
                  <a:lnTo>
                    <a:pt x="63595721" y="144780"/>
                  </a:lnTo>
                  <a:lnTo>
                    <a:pt x="6359572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595721" y="0"/>
                  </a:lnTo>
                  <a:lnTo>
                    <a:pt x="6359572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933459"/>
            <a:ext cx="16230600" cy="659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0"/>
              </a:lnSpc>
            </a:pPr>
            <a:r>
              <a:rPr lang="en-US" sz="4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Practise writing the number 20 by tracing the gray line: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8700" y="6494148"/>
            <a:ext cx="2139749" cy="2997897"/>
          </a:xfrm>
          <a:custGeom>
            <a:avLst/>
            <a:gdLst/>
            <a:ahLst/>
            <a:cxnLst/>
            <a:rect r="r" b="b" t="t" l="l"/>
            <a:pathLst>
              <a:path h="2997897" w="2139749">
                <a:moveTo>
                  <a:pt x="0" y="0"/>
                </a:moveTo>
                <a:lnTo>
                  <a:pt x="2139749" y="0"/>
                </a:lnTo>
                <a:lnTo>
                  <a:pt x="2139749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333436" y="6494148"/>
            <a:ext cx="2462023" cy="2997897"/>
          </a:xfrm>
          <a:custGeom>
            <a:avLst/>
            <a:gdLst/>
            <a:ahLst/>
            <a:cxnLst/>
            <a:rect r="r" b="b" t="t" l="l"/>
            <a:pathLst>
              <a:path h="2997897" w="2462023">
                <a:moveTo>
                  <a:pt x="0" y="0"/>
                </a:moveTo>
                <a:lnTo>
                  <a:pt x="2462023" y="0"/>
                </a:lnTo>
                <a:lnTo>
                  <a:pt x="2462023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60620" y="6494148"/>
            <a:ext cx="2139749" cy="2997897"/>
          </a:xfrm>
          <a:custGeom>
            <a:avLst/>
            <a:gdLst/>
            <a:ahLst/>
            <a:cxnLst/>
            <a:rect r="r" b="b" t="t" l="l"/>
            <a:pathLst>
              <a:path h="2997897" w="2139749">
                <a:moveTo>
                  <a:pt x="0" y="0"/>
                </a:moveTo>
                <a:lnTo>
                  <a:pt x="2139749" y="0"/>
                </a:lnTo>
                <a:lnTo>
                  <a:pt x="2139749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065357" y="6494148"/>
            <a:ext cx="2462023" cy="2997897"/>
          </a:xfrm>
          <a:custGeom>
            <a:avLst/>
            <a:gdLst/>
            <a:ahLst/>
            <a:cxnLst/>
            <a:rect r="r" b="b" t="t" l="l"/>
            <a:pathLst>
              <a:path h="2997897" w="2462023">
                <a:moveTo>
                  <a:pt x="0" y="0"/>
                </a:moveTo>
                <a:lnTo>
                  <a:pt x="2462023" y="0"/>
                </a:lnTo>
                <a:lnTo>
                  <a:pt x="2462023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489405" y="6494148"/>
            <a:ext cx="2139749" cy="2997897"/>
          </a:xfrm>
          <a:custGeom>
            <a:avLst/>
            <a:gdLst/>
            <a:ahLst/>
            <a:cxnLst/>
            <a:rect r="r" b="b" t="t" l="l"/>
            <a:pathLst>
              <a:path h="2997897" w="2139749">
                <a:moveTo>
                  <a:pt x="0" y="0"/>
                </a:moveTo>
                <a:lnTo>
                  <a:pt x="2139749" y="0"/>
                </a:lnTo>
                <a:lnTo>
                  <a:pt x="2139749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794141" y="6494148"/>
            <a:ext cx="2462023" cy="2997897"/>
          </a:xfrm>
          <a:custGeom>
            <a:avLst/>
            <a:gdLst/>
            <a:ahLst/>
            <a:cxnLst/>
            <a:rect r="r" b="b" t="t" l="l"/>
            <a:pathLst>
              <a:path h="2997897" w="2462023">
                <a:moveTo>
                  <a:pt x="0" y="0"/>
                </a:moveTo>
                <a:lnTo>
                  <a:pt x="2462023" y="0"/>
                </a:lnTo>
                <a:lnTo>
                  <a:pt x="2462023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31836" y="2272263"/>
            <a:ext cx="2139749" cy="2997897"/>
          </a:xfrm>
          <a:custGeom>
            <a:avLst/>
            <a:gdLst/>
            <a:ahLst/>
            <a:cxnLst/>
            <a:rect r="r" b="b" t="t" l="l"/>
            <a:pathLst>
              <a:path h="2997897" w="2139749">
                <a:moveTo>
                  <a:pt x="0" y="0"/>
                </a:moveTo>
                <a:lnTo>
                  <a:pt x="2139749" y="0"/>
                </a:lnTo>
                <a:lnTo>
                  <a:pt x="2139749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336572" y="2272263"/>
            <a:ext cx="2462023" cy="2997897"/>
          </a:xfrm>
          <a:custGeom>
            <a:avLst/>
            <a:gdLst/>
            <a:ahLst/>
            <a:cxnLst/>
            <a:rect r="r" b="b" t="t" l="l"/>
            <a:pathLst>
              <a:path h="2997897" w="2462023">
                <a:moveTo>
                  <a:pt x="0" y="0"/>
                </a:moveTo>
                <a:lnTo>
                  <a:pt x="2462023" y="0"/>
                </a:lnTo>
                <a:lnTo>
                  <a:pt x="2462023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763756" y="2272263"/>
            <a:ext cx="2139749" cy="2997897"/>
          </a:xfrm>
          <a:custGeom>
            <a:avLst/>
            <a:gdLst/>
            <a:ahLst/>
            <a:cxnLst/>
            <a:rect r="r" b="b" t="t" l="l"/>
            <a:pathLst>
              <a:path h="2997897" w="2139749">
                <a:moveTo>
                  <a:pt x="0" y="0"/>
                </a:moveTo>
                <a:lnTo>
                  <a:pt x="2139749" y="0"/>
                </a:lnTo>
                <a:lnTo>
                  <a:pt x="2139749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068493" y="2272263"/>
            <a:ext cx="2462023" cy="2997897"/>
          </a:xfrm>
          <a:custGeom>
            <a:avLst/>
            <a:gdLst/>
            <a:ahLst/>
            <a:cxnLst/>
            <a:rect r="r" b="b" t="t" l="l"/>
            <a:pathLst>
              <a:path h="2997897" w="2462023">
                <a:moveTo>
                  <a:pt x="0" y="0"/>
                </a:moveTo>
                <a:lnTo>
                  <a:pt x="2462023" y="0"/>
                </a:lnTo>
                <a:lnTo>
                  <a:pt x="2462023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492541" y="2272263"/>
            <a:ext cx="2139749" cy="2997897"/>
          </a:xfrm>
          <a:custGeom>
            <a:avLst/>
            <a:gdLst/>
            <a:ahLst/>
            <a:cxnLst/>
            <a:rect r="r" b="b" t="t" l="l"/>
            <a:pathLst>
              <a:path h="2997897" w="2139749">
                <a:moveTo>
                  <a:pt x="0" y="0"/>
                </a:moveTo>
                <a:lnTo>
                  <a:pt x="2139749" y="0"/>
                </a:lnTo>
                <a:lnTo>
                  <a:pt x="2139749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797277" y="2272263"/>
            <a:ext cx="2462023" cy="2997897"/>
          </a:xfrm>
          <a:custGeom>
            <a:avLst/>
            <a:gdLst/>
            <a:ahLst/>
            <a:cxnLst/>
            <a:rect r="r" b="b" t="t" l="l"/>
            <a:pathLst>
              <a:path h="2997897" w="2462023">
                <a:moveTo>
                  <a:pt x="0" y="0"/>
                </a:moveTo>
                <a:lnTo>
                  <a:pt x="2462023" y="0"/>
                </a:lnTo>
                <a:lnTo>
                  <a:pt x="2462023" y="2997897"/>
                </a:lnTo>
                <a:lnTo>
                  <a:pt x="0" y="2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7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3712" y="-361286"/>
            <a:ext cx="18993861" cy="2854587"/>
            <a:chOff x="0" y="0"/>
            <a:chExt cx="63545003" cy="955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72390" y="72390"/>
              <a:ext cx="63400226" cy="9405397"/>
            </a:xfrm>
            <a:custGeom>
              <a:avLst/>
              <a:gdLst/>
              <a:ahLst/>
              <a:cxnLst/>
              <a:rect r="r" b="b" t="t" l="l"/>
              <a:pathLst>
                <a:path h="9405397" w="63400226">
                  <a:moveTo>
                    <a:pt x="0" y="0"/>
                  </a:moveTo>
                  <a:lnTo>
                    <a:pt x="63400226" y="0"/>
                  </a:lnTo>
                  <a:lnTo>
                    <a:pt x="63400226" y="9405397"/>
                  </a:lnTo>
                  <a:lnTo>
                    <a:pt x="0" y="9405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45002" cy="9550177"/>
            </a:xfrm>
            <a:custGeom>
              <a:avLst/>
              <a:gdLst/>
              <a:ahLst/>
              <a:cxnLst/>
              <a:rect r="r" b="b" t="t" l="l"/>
              <a:pathLst>
                <a:path h="9550177" w="63545002">
                  <a:moveTo>
                    <a:pt x="63400223" y="9405397"/>
                  </a:moveTo>
                  <a:lnTo>
                    <a:pt x="63545002" y="9405397"/>
                  </a:lnTo>
                  <a:lnTo>
                    <a:pt x="63545002" y="9550177"/>
                  </a:lnTo>
                  <a:lnTo>
                    <a:pt x="63400223" y="9550177"/>
                  </a:lnTo>
                  <a:lnTo>
                    <a:pt x="63400223" y="940539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9405397"/>
                  </a:lnTo>
                  <a:lnTo>
                    <a:pt x="0" y="9405397"/>
                  </a:lnTo>
                  <a:lnTo>
                    <a:pt x="0" y="144780"/>
                  </a:lnTo>
                  <a:close/>
                  <a:moveTo>
                    <a:pt x="0" y="9405397"/>
                  </a:moveTo>
                  <a:lnTo>
                    <a:pt x="144780" y="9405397"/>
                  </a:lnTo>
                  <a:lnTo>
                    <a:pt x="144780" y="9550177"/>
                  </a:lnTo>
                  <a:lnTo>
                    <a:pt x="0" y="9550177"/>
                  </a:lnTo>
                  <a:lnTo>
                    <a:pt x="0" y="9405397"/>
                  </a:lnTo>
                  <a:close/>
                  <a:moveTo>
                    <a:pt x="63400223" y="144780"/>
                  </a:moveTo>
                  <a:lnTo>
                    <a:pt x="63545002" y="144780"/>
                  </a:lnTo>
                  <a:lnTo>
                    <a:pt x="63545002" y="9405397"/>
                  </a:lnTo>
                  <a:lnTo>
                    <a:pt x="63400223" y="9405397"/>
                  </a:lnTo>
                  <a:lnTo>
                    <a:pt x="63400223" y="144780"/>
                  </a:lnTo>
                  <a:close/>
                  <a:moveTo>
                    <a:pt x="144780" y="9405397"/>
                  </a:moveTo>
                  <a:lnTo>
                    <a:pt x="63400223" y="9405397"/>
                  </a:lnTo>
                  <a:lnTo>
                    <a:pt x="63400223" y="9550177"/>
                  </a:lnTo>
                  <a:lnTo>
                    <a:pt x="144780" y="9550177"/>
                  </a:lnTo>
                  <a:lnTo>
                    <a:pt x="144780" y="9405397"/>
                  </a:lnTo>
                  <a:close/>
                  <a:moveTo>
                    <a:pt x="63400223" y="0"/>
                  </a:moveTo>
                  <a:lnTo>
                    <a:pt x="63545002" y="0"/>
                  </a:lnTo>
                  <a:lnTo>
                    <a:pt x="63545002" y="144780"/>
                  </a:lnTo>
                  <a:lnTo>
                    <a:pt x="63400223" y="144780"/>
                  </a:lnTo>
                  <a:lnTo>
                    <a:pt x="63400223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63400223" y="0"/>
                  </a:lnTo>
                  <a:lnTo>
                    <a:pt x="63400223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AB2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2797660"/>
            <a:ext cx="4860476" cy="7044169"/>
          </a:xfrm>
          <a:custGeom>
            <a:avLst/>
            <a:gdLst/>
            <a:ahLst/>
            <a:cxnLst/>
            <a:rect r="r" b="b" t="t" l="l"/>
            <a:pathLst>
              <a:path h="7044169" w="4860476">
                <a:moveTo>
                  <a:pt x="0" y="0"/>
                </a:moveTo>
                <a:lnTo>
                  <a:pt x="4860476" y="0"/>
                </a:lnTo>
                <a:lnTo>
                  <a:pt x="4860476" y="7044169"/>
                </a:lnTo>
                <a:lnTo>
                  <a:pt x="0" y="70441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420790"/>
            <a:ext cx="16230600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00"/>
              </a:lnSpc>
            </a:pPr>
            <a:r>
              <a:rPr lang="en-US" sz="15000">
                <a:solidFill>
                  <a:srgbClr val="231F2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CONGRATULATIONS!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843096" y="4831310"/>
            <a:ext cx="10416204" cy="3072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89"/>
              </a:lnSpc>
            </a:pPr>
            <a:r>
              <a:rPr lang="en-US" sz="108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YOU ARE A NUMBER WRITING HERO!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752548" y="3527359"/>
            <a:ext cx="3355631" cy="3355631"/>
          </a:xfrm>
          <a:custGeom>
            <a:avLst/>
            <a:gdLst/>
            <a:ahLst/>
            <a:cxnLst/>
            <a:rect r="r" b="b" t="t" l="l"/>
            <a:pathLst>
              <a:path h="3355631" w="3355631">
                <a:moveTo>
                  <a:pt x="0" y="0"/>
                </a:moveTo>
                <a:lnTo>
                  <a:pt x="3355631" y="0"/>
                </a:lnTo>
                <a:lnTo>
                  <a:pt x="3355631" y="3355631"/>
                </a:lnTo>
                <a:lnTo>
                  <a:pt x="0" y="33556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DAGxGfPyTT0</dc:identifier>
  <dcterms:modified xsi:type="dcterms:W3CDTF">2011-08-01T06:04:30Z</dcterms:modified>
  <cp:revision>1</cp:revision>
</cp:coreProperties>
</file>